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8aaa68ab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08aaa68ab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8aaa68ab5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08aaa68ab5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8d6b57c5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8d6b57c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08aaa68ab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08aaa68ab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8aaa68ab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08aaa68ab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8aaa68ab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8aaa68ab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8aaa68ab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8aaa68ab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8aaa68ab5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08aaa68ab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8aaa68ab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08aaa68ab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8d6b57c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8d6b57c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8aaa68ab5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08aaa68ab5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Report writing and Overleaf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Mae Schreiner and Rehan Zuberi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300" y="2987150"/>
            <a:ext cx="1241201" cy="124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5404" y="2571750"/>
            <a:ext cx="1872321" cy="189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Appendix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Always optional, never counts towards the grade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The diagrams you did not use but can be useful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The bits of text and context that are too detailed to be included without cluttering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The results from certain methods that were not taken into account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Very rarely read, good for you for future reference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Types of diagrams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What do I want to say that will be more expressive visually?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Only put important stuff in diagrams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Do not overdo it, too many diagrams takes away from the value of other diagrams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With Python, use Matplotlib and Seaborn to make them pretty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Don’t only plot results in graphs: flowcharts for methods, heathmaps for trends, etc.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Use arrows, name axes, add labels, colour code, etc.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A diagram has to be precise and clear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Overleaf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How </a:t>
            </a:r>
            <a:r>
              <a:rPr lang="en-GB"/>
              <a:t>referencing</a:t>
            </a:r>
            <a:r>
              <a:rPr lang="en-GB"/>
              <a:t> works (BibTex file)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Pseudocode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How to reference images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Sections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Sections of a report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29450" y="2078875"/>
            <a:ext cx="3512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/>
              <a:t>Abstract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/>
              <a:t>Introduction / context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/>
              <a:t>Methods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/>
              <a:t>Results / interpretation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/>
              <a:t>Discussion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/>
              <a:t>Conclusion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/>
              <a:t>Appendix</a:t>
            </a:r>
            <a:endParaRPr sz="1900"/>
          </a:p>
        </p:txBody>
      </p:sp>
      <p:sp>
        <p:nvSpPr>
          <p:cNvPr id="96" name="Google Shape;96;p14"/>
          <p:cNvSpPr txBox="1"/>
          <p:nvPr/>
        </p:nvSpPr>
        <p:spPr>
          <a:xfrm>
            <a:off x="5198875" y="2185425"/>
            <a:ext cx="25515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Everywhere:</a:t>
            </a:r>
            <a:endParaRPr sz="1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Lato"/>
              <a:buChar char="-"/>
            </a:pPr>
            <a:r>
              <a:rPr lang="en-GB" sz="1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Diagrams</a:t>
            </a:r>
            <a:endParaRPr sz="1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Lato"/>
              <a:buChar char="-"/>
            </a:pPr>
            <a:r>
              <a:rPr lang="en-GB" sz="1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Citations</a:t>
            </a:r>
            <a:endParaRPr sz="1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29450" y="1318650"/>
            <a:ext cx="4420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abstract section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29450" y="2078875"/>
            <a:ext cx="3791100" cy="22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GB" sz="1600"/>
              <a:t>A summary of the entire report in 12 sentences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GB" sz="1600"/>
              <a:t>Can I get an overview of </a:t>
            </a:r>
            <a:r>
              <a:rPr lang="en-GB" sz="1600"/>
              <a:t>everything in this, minus the details, of the context, methods, results and implications?</a:t>
            </a:r>
            <a:endParaRPr sz="1600"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6094"/>
          <a:stretch/>
        </p:blipFill>
        <p:spPr>
          <a:xfrm>
            <a:off x="4417200" y="495375"/>
            <a:ext cx="4582323" cy="60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729450" y="1318650"/>
            <a:ext cx="3842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Introduction section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729450" y="2078875"/>
            <a:ext cx="3151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Definitions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What is the context?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What are we doing?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Why are we doing this?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How is it organised?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What is the hypothesis?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What were the results?</a:t>
            </a:r>
            <a:endParaRPr sz="1800"/>
          </a:p>
        </p:txBody>
      </p:sp>
      <p:sp>
        <p:nvSpPr>
          <p:cNvPr id="110" name="Google Shape;110;p16"/>
          <p:cNvSpPr txBox="1"/>
          <p:nvPr/>
        </p:nvSpPr>
        <p:spPr>
          <a:xfrm>
            <a:off x="4595125" y="2413225"/>
            <a:ext cx="33693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Difference from abstract: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-"/>
            </a:pPr>
            <a:r>
              <a:rPr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More context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-"/>
            </a:pPr>
            <a:r>
              <a:rPr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More details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729450" y="2078875"/>
            <a:ext cx="489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Detailed steps you used to get your results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Include flowcharts, pseudocode, formulas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Talk about Null </a:t>
            </a:r>
            <a:r>
              <a:rPr lang="en-GB" sz="1700"/>
              <a:t>hypothesis</a:t>
            </a:r>
            <a:r>
              <a:rPr lang="en-GB" sz="1700"/>
              <a:t> and what can be inferred from the results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729450" y="2078875"/>
            <a:ext cx="3942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In the same order as the methods, what are the results?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What can we infer from them?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What do these results not say?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How confident are we about these?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729450" y="2078875"/>
            <a:ext cx="4798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Self evaluation and mistakes reporting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What went wrong?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Which methods did not work?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Which methods gave us unsatisfactory results?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How could we extend our research?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729450" y="2078875"/>
            <a:ext cx="4798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Rephrase introduction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State result of h</a:t>
            </a:r>
            <a:r>
              <a:rPr lang="en-GB"/>
              <a:t>ypothesis</a:t>
            </a:r>
            <a:r>
              <a:rPr lang="en-GB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Talk about the results and their impact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Some outlook where these results and insights can lead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Citations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Use a citation manager: Zotero, MyBib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Comes after the conclusion and before the appendix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When in doubt: cite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Good strategy: put your report in the draft Turnitin and cite </a:t>
            </a:r>
            <a:r>
              <a:rPr lang="en-GB"/>
              <a:t>whatever is highlighted as plagiarised to catch whatever you forgot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