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DC4F7-F385-4419-B606-A7BC2BD1C859}" v="23" dt="2021-10-25T14:39:07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vni Rege" userId="96227369-02b3-4e15-80f2-1a44253c6f2c" providerId="ADAL" clId="{E20DC4F7-F385-4419-B606-A7BC2BD1C859}"/>
    <pc:docChg chg="undo redo custSel addSld delSld modSld sldOrd">
      <pc:chgData name="Navni Rege" userId="96227369-02b3-4e15-80f2-1a44253c6f2c" providerId="ADAL" clId="{E20DC4F7-F385-4419-B606-A7BC2BD1C859}" dt="2021-10-25T15:57:14.576" v="1875" actId="47"/>
      <pc:docMkLst>
        <pc:docMk/>
      </pc:docMkLst>
      <pc:sldChg chg="modSp mod">
        <pc:chgData name="Navni Rege" userId="96227369-02b3-4e15-80f2-1a44253c6f2c" providerId="ADAL" clId="{E20DC4F7-F385-4419-B606-A7BC2BD1C859}" dt="2021-10-25T03:33:56.786" v="996" actId="20577"/>
        <pc:sldMkLst>
          <pc:docMk/>
          <pc:sldMk cId="4244000786" sldId="257"/>
        </pc:sldMkLst>
        <pc:spChg chg="mod">
          <ac:chgData name="Navni Rege" userId="96227369-02b3-4e15-80f2-1a44253c6f2c" providerId="ADAL" clId="{E20DC4F7-F385-4419-B606-A7BC2BD1C859}" dt="2021-10-25T03:33:56.786" v="996" actId="20577"/>
          <ac:spMkLst>
            <pc:docMk/>
            <pc:sldMk cId="4244000786" sldId="257"/>
            <ac:spMk id="3" creationId="{85707CCE-CB81-4E34-A95B-F5FB0CC6D679}"/>
          </ac:spMkLst>
        </pc:spChg>
      </pc:sldChg>
      <pc:sldChg chg="addSp modSp mod">
        <pc:chgData name="Navni Rege" userId="96227369-02b3-4e15-80f2-1a44253c6f2c" providerId="ADAL" clId="{E20DC4F7-F385-4419-B606-A7BC2BD1C859}" dt="2021-10-25T01:28:39.608" v="288" actId="14100"/>
        <pc:sldMkLst>
          <pc:docMk/>
          <pc:sldMk cId="2079085272" sldId="258"/>
        </pc:sldMkLst>
        <pc:spChg chg="mod">
          <ac:chgData name="Navni Rege" userId="96227369-02b3-4e15-80f2-1a44253c6f2c" providerId="ADAL" clId="{E20DC4F7-F385-4419-B606-A7BC2BD1C859}" dt="2021-10-25T01:28:39.608" v="288" actId="14100"/>
          <ac:spMkLst>
            <pc:docMk/>
            <pc:sldMk cId="2079085272" sldId="258"/>
            <ac:spMk id="3" creationId="{A19EFDA4-9528-48D8-B843-500096D867EB}"/>
          </ac:spMkLst>
        </pc:spChg>
        <pc:spChg chg="add mod">
          <ac:chgData name="Navni Rege" userId="96227369-02b3-4e15-80f2-1a44253c6f2c" providerId="ADAL" clId="{E20DC4F7-F385-4419-B606-A7BC2BD1C859}" dt="2021-10-25T00:45:17.202" v="117" actId="14100"/>
          <ac:spMkLst>
            <pc:docMk/>
            <pc:sldMk cId="2079085272" sldId="258"/>
            <ac:spMk id="4" creationId="{794F6072-CFE0-47F4-B3C6-217223772D2A}"/>
          </ac:spMkLst>
        </pc:spChg>
        <pc:spChg chg="add mod">
          <ac:chgData name="Navni Rege" userId="96227369-02b3-4e15-80f2-1a44253c6f2c" providerId="ADAL" clId="{E20DC4F7-F385-4419-B606-A7BC2BD1C859}" dt="2021-10-25T00:48:43.757" v="212" actId="14100"/>
          <ac:spMkLst>
            <pc:docMk/>
            <pc:sldMk cId="2079085272" sldId="258"/>
            <ac:spMk id="5" creationId="{202AFACC-C60A-48C0-BE12-F9A611DE8449}"/>
          </ac:spMkLst>
        </pc:spChg>
      </pc:sldChg>
      <pc:sldChg chg="addSp delSp modSp new mod ord">
        <pc:chgData name="Navni Rege" userId="96227369-02b3-4e15-80f2-1a44253c6f2c" providerId="ADAL" clId="{E20DC4F7-F385-4419-B606-A7BC2BD1C859}" dt="2021-10-25T15:24:26.747" v="1517"/>
        <pc:sldMkLst>
          <pc:docMk/>
          <pc:sldMk cId="3800035213" sldId="259"/>
        </pc:sldMkLst>
        <pc:spChg chg="mod">
          <ac:chgData name="Navni Rege" userId="96227369-02b3-4e15-80f2-1a44253c6f2c" providerId="ADAL" clId="{E20DC4F7-F385-4419-B606-A7BC2BD1C859}" dt="2021-10-25T01:33:42.800" v="305" actId="20577"/>
          <ac:spMkLst>
            <pc:docMk/>
            <pc:sldMk cId="3800035213" sldId="259"/>
            <ac:spMk id="2" creationId="{18D59B50-30D2-49E8-8137-90ABFD448E34}"/>
          </ac:spMkLst>
        </pc:spChg>
        <pc:spChg chg="mod">
          <ac:chgData name="Navni Rege" userId="96227369-02b3-4e15-80f2-1a44253c6f2c" providerId="ADAL" clId="{E20DC4F7-F385-4419-B606-A7BC2BD1C859}" dt="2021-10-25T03:20:38.407" v="586" actId="14100"/>
          <ac:spMkLst>
            <pc:docMk/>
            <pc:sldMk cId="3800035213" sldId="259"/>
            <ac:spMk id="3" creationId="{FD87C408-3A95-47B2-A46E-3639B09DDC20}"/>
          </ac:spMkLst>
        </pc:spChg>
        <pc:spChg chg="add del mod">
          <ac:chgData name="Navni Rege" userId="96227369-02b3-4e15-80f2-1a44253c6f2c" providerId="ADAL" clId="{E20DC4F7-F385-4419-B606-A7BC2BD1C859}" dt="2021-10-25T03:22:21.961" v="624" actId="478"/>
          <ac:spMkLst>
            <pc:docMk/>
            <pc:sldMk cId="3800035213" sldId="259"/>
            <ac:spMk id="4" creationId="{54B414E4-CFD8-4180-AA1B-BB495B3D3BF8}"/>
          </ac:spMkLst>
        </pc:spChg>
        <pc:spChg chg="add del mod">
          <ac:chgData name="Navni Rege" userId="96227369-02b3-4e15-80f2-1a44253c6f2c" providerId="ADAL" clId="{E20DC4F7-F385-4419-B606-A7BC2BD1C859}" dt="2021-10-25T03:22:24.791" v="625" actId="478"/>
          <ac:spMkLst>
            <pc:docMk/>
            <pc:sldMk cId="3800035213" sldId="259"/>
            <ac:spMk id="5" creationId="{AA5D1362-408F-45AF-B03E-7A19913DE9CC}"/>
          </ac:spMkLst>
        </pc:spChg>
        <pc:spChg chg="add mod">
          <ac:chgData name="Navni Rege" userId="96227369-02b3-4e15-80f2-1a44253c6f2c" providerId="ADAL" clId="{E20DC4F7-F385-4419-B606-A7BC2BD1C859}" dt="2021-10-25T03:24:54.539" v="785" actId="20577"/>
          <ac:spMkLst>
            <pc:docMk/>
            <pc:sldMk cId="3800035213" sldId="259"/>
            <ac:spMk id="6" creationId="{34F94072-E119-4B65-AED7-75C6A88D1BF0}"/>
          </ac:spMkLst>
        </pc:spChg>
        <pc:spChg chg="add mod">
          <ac:chgData name="Navni Rege" userId="96227369-02b3-4e15-80f2-1a44253c6f2c" providerId="ADAL" clId="{E20DC4F7-F385-4419-B606-A7BC2BD1C859}" dt="2021-10-25T03:32:51.784" v="950" actId="20577"/>
          <ac:spMkLst>
            <pc:docMk/>
            <pc:sldMk cId="3800035213" sldId="259"/>
            <ac:spMk id="7" creationId="{F10162A6-1E15-44D2-8C9C-F7596AAD3ECA}"/>
          </ac:spMkLst>
        </pc:spChg>
      </pc:sldChg>
      <pc:sldChg chg="addSp delSp modSp new del mod">
        <pc:chgData name="Navni Rege" userId="96227369-02b3-4e15-80f2-1a44253c6f2c" providerId="ADAL" clId="{E20DC4F7-F385-4419-B606-A7BC2BD1C859}" dt="2021-10-25T14:42:48.196" v="1117" actId="47"/>
        <pc:sldMkLst>
          <pc:docMk/>
          <pc:sldMk cId="581897903" sldId="260"/>
        </pc:sldMkLst>
        <pc:spChg chg="mod">
          <ac:chgData name="Navni Rege" userId="96227369-02b3-4e15-80f2-1a44253c6f2c" providerId="ADAL" clId="{E20DC4F7-F385-4419-B606-A7BC2BD1C859}" dt="2021-10-25T04:04:59.162" v="1025" actId="20577"/>
          <ac:spMkLst>
            <pc:docMk/>
            <pc:sldMk cId="581897903" sldId="260"/>
            <ac:spMk id="2" creationId="{7F8F6E63-A881-43F9-A62A-4119C4212057}"/>
          </ac:spMkLst>
        </pc:spChg>
        <pc:spChg chg="mod">
          <ac:chgData name="Navni Rege" userId="96227369-02b3-4e15-80f2-1a44253c6f2c" providerId="ADAL" clId="{E20DC4F7-F385-4419-B606-A7BC2BD1C859}" dt="2021-10-25T14:37:57.835" v="1103" actId="14100"/>
          <ac:spMkLst>
            <pc:docMk/>
            <pc:sldMk cId="581897903" sldId="260"/>
            <ac:spMk id="3" creationId="{B3BE7CE7-F242-476B-A432-8B3B5283CD44}"/>
          </ac:spMkLst>
        </pc:spChg>
        <pc:spChg chg="add del mod">
          <ac:chgData name="Navni Rege" userId="96227369-02b3-4e15-80f2-1a44253c6f2c" providerId="ADAL" clId="{E20DC4F7-F385-4419-B606-A7BC2BD1C859}" dt="2021-10-25T14:38:47.040" v="1113"/>
          <ac:spMkLst>
            <pc:docMk/>
            <pc:sldMk cId="581897903" sldId="260"/>
            <ac:spMk id="4" creationId="{4F4119F9-C027-4C20-815B-5EEC079DCCAA}"/>
          </ac:spMkLst>
        </pc:spChg>
        <pc:picChg chg="add del mod">
          <ac:chgData name="Navni Rege" userId="96227369-02b3-4e15-80f2-1a44253c6f2c" providerId="ADAL" clId="{E20DC4F7-F385-4419-B606-A7BC2BD1C859}" dt="2021-10-25T14:37:58.097" v="1104"/>
          <ac:picMkLst>
            <pc:docMk/>
            <pc:sldMk cId="581897903" sldId="260"/>
            <ac:picMk id="1026" creationId="{A69EC1C2-6D06-4DD8-89AC-6D29C415A65F}"/>
          </ac:picMkLst>
        </pc:picChg>
        <pc:picChg chg="add mod">
          <ac:chgData name="Navni Rege" userId="96227369-02b3-4e15-80f2-1a44253c6f2c" providerId="ADAL" clId="{E20DC4F7-F385-4419-B606-A7BC2BD1C859}" dt="2021-10-25T14:38:09.775" v="1109" actId="14100"/>
          <ac:picMkLst>
            <pc:docMk/>
            <pc:sldMk cId="581897903" sldId="260"/>
            <ac:picMk id="1028" creationId="{A1D28226-5D57-423E-91A9-A966AF4C42CF}"/>
          </ac:picMkLst>
        </pc:picChg>
        <pc:picChg chg="add mod">
          <ac:chgData name="Navni Rege" userId="96227369-02b3-4e15-80f2-1a44253c6f2c" providerId="ADAL" clId="{E20DC4F7-F385-4419-B606-A7BC2BD1C859}" dt="2021-10-25T14:39:07.465" v="1116" actId="1076"/>
          <ac:picMkLst>
            <pc:docMk/>
            <pc:sldMk cId="581897903" sldId="260"/>
            <ac:picMk id="1032" creationId="{35CD2B00-7B0D-429E-8DB5-0210017C968B}"/>
          </ac:picMkLst>
        </pc:picChg>
      </pc:sldChg>
      <pc:sldChg chg="modSp new mod">
        <pc:chgData name="Navni Rege" userId="96227369-02b3-4e15-80f2-1a44253c6f2c" providerId="ADAL" clId="{E20DC4F7-F385-4419-B606-A7BC2BD1C859}" dt="2021-10-25T14:51:59.004" v="1386" actId="20577"/>
        <pc:sldMkLst>
          <pc:docMk/>
          <pc:sldMk cId="1269290191" sldId="260"/>
        </pc:sldMkLst>
        <pc:spChg chg="mod">
          <ac:chgData name="Navni Rege" userId="96227369-02b3-4e15-80f2-1a44253c6f2c" providerId="ADAL" clId="{E20DC4F7-F385-4419-B606-A7BC2BD1C859}" dt="2021-10-25T14:44:45.928" v="1180" actId="20577"/>
          <ac:spMkLst>
            <pc:docMk/>
            <pc:sldMk cId="1269290191" sldId="260"/>
            <ac:spMk id="2" creationId="{6EA20DCB-2EA0-400E-A3F5-BD866D6FE2E3}"/>
          </ac:spMkLst>
        </pc:spChg>
        <pc:spChg chg="mod">
          <ac:chgData name="Navni Rege" userId="96227369-02b3-4e15-80f2-1a44253c6f2c" providerId="ADAL" clId="{E20DC4F7-F385-4419-B606-A7BC2BD1C859}" dt="2021-10-25T14:51:59.004" v="1386" actId="20577"/>
          <ac:spMkLst>
            <pc:docMk/>
            <pc:sldMk cId="1269290191" sldId="260"/>
            <ac:spMk id="3" creationId="{3A307897-24C9-4841-B289-5129C25EF12F}"/>
          </ac:spMkLst>
        </pc:spChg>
      </pc:sldChg>
      <pc:sldChg chg="modSp new mod">
        <pc:chgData name="Navni Rege" userId="96227369-02b3-4e15-80f2-1a44253c6f2c" providerId="ADAL" clId="{E20DC4F7-F385-4419-B606-A7BC2BD1C859}" dt="2021-10-25T15:37:20.023" v="1534" actId="20577"/>
        <pc:sldMkLst>
          <pc:docMk/>
          <pc:sldMk cId="1983002320" sldId="261"/>
        </pc:sldMkLst>
        <pc:spChg chg="mod">
          <ac:chgData name="Navni Rege" userId="96227369-02b3-4e15-80f2-1a44253c6f2c" providerId="ADAL" clId="{E20DC4F7-F385-4419-B606-A7BC2BD1C859}" dt="2021-10-25T14:54:59.570" v="1396" actId="20577"/>
          <ac:spMkLst>
            <pc:docMk/>
            <pc:sldMk cId="1983002320" sldId="261"/>
            <ac:spMk id="2" creationId="{03518364-F8D7-43C6-906D-C02EB883F0B7}"/>
          </ac:spMkLst>
        </pc:spChg>
        <pc:spChg chg="mod">
          <ac:chgData name="Navni Rege" userId="96227369-02b3-4e15-80f2-1a44253c6f2c" providerId="ADAL" clId="{E20DC4F7-F385-4419-B606-A7BC2BD1C859}" dt="2021-10-25T15:37:20.023" v="1534" actId="20577"/>
          <ac:spMkLst>
            <pc:docMk/>
            <pc:sldMk cId="1983002320" sldId="261"/>
            <ac:spMk id="3" creationId="{2FE919A8-F6AC-4370-81FA-3175A6F18A40}"/>
          </ac:spMkLst>
        </pc:spChg>
      </pc:sldChg>
      <pc:sldChg chg="modSp new mod">
        <pc:chgData name="Navni Rege" userId="96227369-02b3-4e15-80f2-1a44253c6f2c" providerId="ADAL" clId="{E20DC4F7-F385-4419-B606-A7BC2BD1C859}" dt="2021-10-25T15:51:22.723" v="1873" actId="20577"/>
        <pc:sldMkLst>
          <pc:docMk/>
          <pc:sldMk cId="606473208" sldId="262"/>
        </pc:sldMkLst>
        <pc:spChg chg="mod">
          <ac:chgData name="Navni Rege" userId="96227369-02b3-4e15-80f2-1a44253c6f2c" providerId="ADAL" clId="{E20DC4F7-F385-4419-B606-A7BC2BD1C859}" dt="2021-10-25T15:37:37.694" v="1548" actId="20577"/>
          <ac:spMkLst>
            <pc:docMk/>
            <pc:sldMk cId="606473208" sldId="262"/>
            <ac:spMk id="2" creationId="{7ADA97FB-FDE0-4764-AE6A-070270F0A5CB}"/>
          </ac:spMkLst>
        </pc:spChg>
        <pc:spChg chg="mod">
          <ac:chgData name="Navni Rege" userId="96227369-02b3-4e15-80f2-1a44253c6f2c" providerId="ADAL" clId="{E20DC4F7-F385-4419-B606-A7BC2BD1C859}" dt="2021-10-25T15:51:22.723" v="1873" actId="20577"/>
          <ac:spMkLst>
            <pc:docMk/>
            <pc:sldMk cId="606473208" sldId="262"/>
            <ac:spMk id="3" creationId="{F6FBC94E-6A8C-4E1A-812B-A837BD905948}"/>
          </ac:spMkLst>
        </pc:spChg>
      </pc:sldChg>
      <pc:sldChg chg="new">
        <pc:chgData name="Navni Rege" userId="96227369-02b3-4e15-80f2-1a44253c6f2c" providerId="ADAL" clId="{E20DC4F7-F385-4419-B606-A7BC2BD1C859}" dt="2021-10-25T15:46:05.149" v="1749" actId="680"/>
        <pc:sldMkLst>
          <pc:docMk/>
          <pc:sldMk cId="3741728406" sldId="263"/>
        </pc:sldMkLst>
      </pc:sldChg>
      <pc:sldChg chg="add del">
        <pc:chgData name="Navni Rege" userId="96227369-02b3-4e15-80f2-1a44253c6f2c" providerId="ADAL" clId="{E20DC4F7-F385-4419-B606-A7BC2BD1C859}" dt="2021-10-25T15:57:14.576" v="1875" actId="47"/>
        <pc:sldMkLst>
          <pc:docMk/>
          <pc:sldMk cId="1565488859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68EF-B3B9-403E-9B04-DA9801F96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91178-E82E-4A5E-A0D9-0341D7C88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A7487-29CE-44CF-B252-D0BFFF3C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2E2E-A677-4977-90E1-103B384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AE238-3BFE-4BA8-BF26-50BF212E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560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7BD6-15BC-4FC8-B54C-C0FDCB81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F10CC-F2CF-4AD5-92EE-7E5338FDF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137D0-66FB-47B8-9918-BD30C12D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84FA3-7F12-4223-A906-2E4594A4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BB270-81AA-460B-AB1C-56180A5D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90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A302B-5A62-45A7-8678-9B82F2BD3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66C71-C532-4DA0-A1C3-D5DD986E6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F2AEA-0782-4B66-826F-B3E243D8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0A79-A361-49E3-ADF6-6C674E2F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7BDC6-9346-4187-928E-ED2C2496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314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8EEB-B096-447D-B551-690FC01B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4A828-4284-4998-A1F7-A571A7BB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FE8F-C5A3-4B70-85DA-3C4EA082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F217D-6CB0-40A0-877E-95226715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9961C-E68C-4E44-A648-CADDE88D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577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46AC-D716-450D-A690-415DCB9CB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20440-1E4F-48AC-B096-1EF700D7D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74EA3-81C8-4275-B6DE-BD15DE7A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FE68C-275A-40BB-8859-37AC84D5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D401-2342-4DCA-B362-4549A775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02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7A32-7D82-46C1-BE8C-C3E20133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9F699-BF6B-4286-99A5-FA71C300E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29E6D-C544-43A1-B9DD-8B61D40D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50C9D-267C-40B9-8204-68CBC3AD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B426E-B238-4DA5-8087-A913800B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41E4E-DFD2-4F3A-BDE5-C24D269F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616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ABC6-721E-40FE-A1AF-B1D3A960C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8F4CD-4913-4066-BA3E-D6922F9ED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37001-C380-4D2C-8573-B98B0CD1A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3DF6E-82F6-44C0-9CE7-F0B729B75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16CB86-EF09-4669-8835-14D3FE7AD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8B70C-A1E5-401C-910C-F38C8F5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BA941-6201-468D-91EA-A618DA32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B401A-20E3-45C4-9A5C-63DF9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458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A76D-FFCF-4EAC-9C10-2C365B57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82103-D698-49AD-8668-C91DFCE6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4F362-1484-4907-90DE-31336CF3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78DD-23AB-449F-A67A-707A11D2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43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1B777-DCAD-41CD-960D-D4F966BD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C7FE0-A9BA-4ADE-AB97-BE7525FD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30467-061E-444D-88C5-6F767D7B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376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44AD5-06A4-4ACE-9A4A-225045A4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BFCE-E528-4BE2-B313-6107EF64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EFAE8-6E73-4BA0-BD21-3EE0EB90A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1AA7E-CD7A-46BC-A99C-5727149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66CD6-E559-4162-BC38-6CA5A86C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A3025-CFF1-41D1-9072-1037054B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95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9859-876A-43BF-A4DF-F11E345B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5D317-395E-4164-B166-2F123D98E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5E5BD-B013-449C-8B19-798DF877B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C4349-69EB-4BC1-9BCF-8EF74C3A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C898D-5E6C-47AD-A9B5-1C3B1DAB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E96A7-0E48-4F20-B63F-F0ABE241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48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713D5-C87E-4E75-A73C-1758F32C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79322-6E6B-43E3-A255-2E7884919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2FC5D-0921-4A0D-B73B-47337B61E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6DE5-E2C6-4D59-9D94-0EABE6541B04}" type="datetimeFigureOut">
              <a:rPr lang="en-SG" smtClean="0"/>
              <a:t>25/10/2021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2ABC-55B4-43AB-8525-EE794E1A1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B877-D6ED-4E52-80B5-3A129A152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ADF9-F673-4677-A5B4-821CCB04ACD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5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8EF4-CF1D-4D62-812E-BE1EBFAC3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Functions Recap</a:t>
            </a:r>
          </a:p>
        </p:txBody>
      </p:sp>
    </p:spTree>
    <p:extLst>
      <p:ext uri="{BB962C8B-B14F-4D97-AF65-F5344CB8AC3E}">
        <p14:creationId xmlns:p14="http://schemas.microsoft.com/office/powerpoint/2010/main" val="14754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84E1-1BA5-45B3-AFBC-140FE587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What is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07CCE-CB81-4E34-A95B-F5FB0CC6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8975"/>
          </a:xfrm>
        </p:spPr>
        <p:txBody>
          <a:bodyPr>
            <a:normAutofit lnSpcReduction="10000"/>
          </a:bodyPr>
          <a:lstStyle/>
          <a:p>
            <a:r>
              <a:rPr lang="en-SG" dirty="0"/>
              <a:t>An equation for which any value of x that can be plugged into the equation will yield exactly one value of y out of the equation</a:t>
            </a:r>
          </a:p>
          <a:p>
            <a:r>
              <a:rPr lang="en-SG" dirty="0"/>
              <a:t>All functions are single valued</a:t>
            </a:r>
          </a:p>
          <a:p>
            <a:r>
              <a:rPr lang="en-SG" dirty="0"/>
              <a:t>Function always has a domain and a range</a:t>
            </a:r>
          </a:p>
          <a:p>
            <a:r>
              <a:rPr lang="en-SG" dirty="0"/>
              <a:t>Domain = all values that can be put into the function (horizontal axis)</a:t>
            </a:r>
          </a:p>
          <a:p>
            <a:r>
              <a:rPr lang="en-SG" dirty="0"/>
              <a:t>Range = values that can actually come out of the function (vertical axis)</a:t>
            </a:r>
          </a:p>
          <a:p>
            <a:r>
              <a:rPr lang="en-SG" dirty="0"/>
              <a:t>Name of function is denoted by a letter</a:t>
            </a:r>
          </a:p>
          <a:p>
            <a:r>
              <a:rPr lang="en-SG" dirty="0"/>
              <a:t>Two ways to write a function</a:t>
            </a:r>
          </a:p>
          <a:p>
            <a:r>
              <a:rPr lang="en-SG" dirty="0"/>
              <a:t>Always includes the domain and range </a:t>
            </a:r>
          </a:p>
        </p:txBody>
      </p:sp>
    </p:spTree>
    <p:extLst>
      <p:ext uri="{BB962C8B-B14F-4D97-AF65-F5344CB8AC3E}">
        <p14:creationId xmlns:p14="http://schemas.microsoft.com/office/powerpoint/2010/main" val="424400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D46B-38B0-4E8A-9351-881B36C7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Common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EFDA4-9528-48D8-B843-500096D86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8315325" cy="4956176"/>
          </a:xfrm>
        </p:spPr>
        <p:txBody>
          <a:bodyPr>
            <a:normAutofit lnSpcReduction="10000"/>
          </a:bodyPr>
          <a:lstStyle/>
          <a:p>
            <a:r>
              <a:rPr lang="en-SG" dirty="0"/>
              <a:t>Linear		</a:t>
            </a:r>
          </a:p>
          <a:p>
            <a:r>
              <a:rPr lang="en-SG" dirty="0"/>
              <a:t>Quadratic		</a:t>
            </a:r>
          </a:p>
          <a:p>
            <a:r>
              <a:rPr lang="en-SG" dirty="0"/>
              <a:t>Cubic</a:t>
            </a:r>
          </a:p>
          <a:p>
            <a:r>
              <a:rPr lang="en-SG" dirty="0"/>
              <a:t>Constant function</a:t>
            </a:r>
          </a:p>
          <a:p>
            <a:r>
              <a:rPr lang="en-SG" dirty="0"/>
              <a:t>Square root (with specific range)</a:t>
            </a:r>
          </a:p>
          <a:p>
            <a:r>
              <a:rPr lang="en-SG" dirty="0"/>
              <a:t>Cube root</a:t>
            </a:r>
          </a:p>
          <a:p>
            <a:r>
              <a:rPr lang="en-SG" dirty="0"/>
              <a:t>Absolute</a:t>
            </a:r>
          </a:p>
          <a:p>
            <a:r>
              <a:rPr lang="en-SG" dirty="0"/>
              <a:t>Inverse</a:t>
            </a:r>
          </a:p>
          <a:p>
            <a:r>
              <a:rPr lang="en-SG" dirty="0"/>
              <a:t>Exponential</a:t>
            </a:r>
          </a:p>
          <a:p>
            <a:r>
              <a:rPr lang="en-SG" dirty="0"/>
              <a:t>Logarithmic</a:t>
            </a:r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794F6072-CFE0-47F4-B3C6-217223772D2A}"/>
              </a:ext>
            </a:extLst>
          </p:cNvPr>
          <p:cNvSpPr/>
          <p:nvPr/>
        </p:nvSpPr>
        <p:spPr>
          <a:xfrm>
            <a:off x="2733675" y="1825626"/>
            <a:ext cx="390525" cy="14033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2AFACC-C60A-48C0-BE12-F9A611DE8449}"/>
              </a:ext>
            </a:extLst>
          </p:cNvPr>
          <p:cNvSpPr txBox="1"/>
          <p:nvPr/>
        </p:nvSpPr>
        <p:spPr>
          <a:xfrm>
            <a:off x="3124200" y="2241351"/>
            <a:ext cx="5943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Generally polynomials (sum of several terms that contain different powers of the same variable)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7908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9B50-30D2-49E8-8137-90ABFD44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C408-3A95-47B2-A46E-3639B09D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3825"/>
          </a:xfrm>
        </p:spPr>
        <p:txBody>
          <a:bodyPr/>
          <a:lstStyle/>
          <a:p>
            <a:r>
              <a:rPr lang="en-SG" dirty="0"/>
              <a:t>Translation (vertical and horizontal)</a:t>
            </a:r>
          </a:p>
          <a:p>
            <a:pPr lvl="1"/>
            <a:r>
              <a:rPr lang="en-SG" dirty="0"/>
              <a:t>f(x) + a  causes the graph to move up along the y-axis by a units</a:t>
            </a:r>
          </a:p>
          <a:p>
            <a:pPr lvl="1"/>
            <a:r>
              <a:rPr lang="en-SG" dirty="0"/>
              <a:t>f(</a:t>
            </a:r>
            <a:r>
              <a:rPr lang="en-SG" dirty="0" err="1"/>
              <a:t>x+a</a:t>
            </a:r>
            <a:r>
              <a:rPr lang="en-SG" dirty="0"/>
              <a:t>) causes the graph to move left along the x-axis by a units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F94072-E119-4B65-AED7-75C6A88D1BF0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9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/>
              <a:t>Reflection</a:t>
            </a:r>
          </a:p>
          <a:p>
            <a:pPr lvl="1"/>
            <a:r>
              <a:rPr lang="en-SG" dirty="0"/>
              <a:t>-f(x) causes the graph to flip along the x-axis</a:t>
            </a:r>
          </a:p>
          <a:p>
            <a:pPr lvl="1"/>
            <a:r>
              <a:rPr lang="en-SG" dirty="0"/>
              <a:t>f(-x) causes the graph to flip along the y-axis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0162A6-1E15-44D2-8C9C-F7596AAD3ECA}"/>
              </a:ext>
            </a:extLst>
          </p:cNvPr>
          <p:cNvSpPr txBox="1">
            <a:spLocks/>
          </p:cNvSpPr>
          <p:nvPr/>
        </p:nvSpPr>
        <p:spPr>
          <a:xfrm>
            <a:off x="838200" y="5100637"/>
            <a:ext cx="10515600" cy="139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/>
              <a:t>Compression (0&lt;|a|&lt;1) and stretch (|a|&gt;1)</a:t>
            </a:r>
          </a:p>
          <a:p>
            <a:pPr lvl="1"/>
            <a:r>
              <a:rPr lang="en-SG" dirty="0" err="1"/>
              <a:t>af</a:t>
            </a:r>
            <a:r>
              <a:rPr lang="en-SG" dirty="0"/>
              <a:t>(x)  causes the graph to compress/stretch by a units along the y-axis</a:t>
            </a:r>
          </a:p>
          <a:p>
            <a:pPr lvl="1"/>
            <a:r>
              <a:rPr lang="en-SG" dirty="0"/>
              <a:t>f(</a:t>
            </a:r>
            <a:r>
              <a:rPr lang="en-SG" dirty="0" err="1"/>
              <a:t>ax</a:t>
            </a:r>
            <a:r>
              <a:rPr lang="en-SG" dirty="0"/>
              <a:t>) causes the graph to compress/stretch by a units along the x-axis</a:t>
            </a:r>
          </a:p>
        </p:txBody>
      </p:sp>
    </p:spTree>
    <p:extLst>
      <p:ext uri="{BB962C8B-B14F-4D97-AF65-F5344CB8AC3E}">
        <p14:creationId xmlns:p14="http://schemas.microsoft.com/office/powerpoint/2010/main" val="380003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72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0DCB-2EA0-400E-A3F5-BD866D6F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Linear functions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07897-24C9-4841-B289-5129C25EF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Plot the graph of y = 0.5x – 7</a:t>
            </a:r>
          </a:p>
          <a:p>
            <a:pPr marL="0" indent="0">
              <a:buNone/>
            </a:pPr>
            <a:r>
              <a:rPr lang="en-SG" dirty="0"/>
              <a:t>What are the x- and y- intercepts of this graph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dirty="0"/>
              <a:t>Find the gradient and y-intercept of the following expression</a:t>
            </a:r>
          </a:p>
          <a:p>
            <a:pPr marL="0" indent="0">
              <a:buNone/>
            </a:pPr>
            <a:r>
              <a:rPr lang="en-SG" dirty="0"/>
              <a:t>			5y – 20x = 5 </a:t>
            </a:r>
          </a:p>
        </p:txBody>
      </p:sp>
    </p:spTree>
    <p:extLst>
      <p:ext uri="{BB962C8B-B14F-4D97-AF65-F5344CB8AC3E}">
        <p14:creationId xmlns:p14="http://schemas.microsoft.com/office/powerpoint/2010/main" val="126929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8364-F8D7-43C6-906D-C02EB883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919A8-F6AC-4370-81FA-3175A6F18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Is the graph of y</a:t>
            </a:r>
            <a:r>
              <a:rPr lang="en-SG" baseline="30000" dirty="0"/>
              <a:t>2</a:t>
            </a:r>
            <a:r>
              <a:rPr lang="en-SG" dirty="0"/>
              <a:t> + x</a:t>
            </a:r>
            <a:r>
              <a:rPr lang="en-SG" baseline="30000" dirty="0"/>
              <a:t>2</a:t>
            </a:r>
            <a:r>
              <a:rPr lang="en-SG" dirty="0"/>
              <a:t> = 49 a function?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dirty="0"/>
              <a:t>Can it be made into a function? If so, how?</a:t>
            </a:r>
          </a:p>
        </p:txBody>
      </p:sp>
    </p:spTree>
    <p:extLst>
      <p:ext uri="{BB962C8B-B14F-4D97-AF65-F5344CB8AC3E}">
        <p14:creationId xmlns:p14="http://schemas.microsoft.com/office/powerpoint/2010/main" val="198300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97FB-FDE0-4764-AE6A-070270F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BC94E-6A8C-4E1A-812B-A837BD905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/>
              <a:t>1) Where the function f(x) = x</a:t>
            </a:r>
            <a:r>
              <a:rPr lang="en-SG" baseline="30000" dirty="0"/>
              <a:t>3</a:t>
            </a:r>
          </a:p>
          <a:p>
            <a:pPr marL="0" indent="0">
              <a:buNone/>
            </a:pPr>
            <a:r>
              <a:rPr lang="en-SG" dirty="0"/>
              <a:t>     Draw the function g(x)</a:t>
            </a:r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err="1"/>
              <a:t>i</a:t>
            </a:r>
            <a:r>
              <a:rPr lang="en-SG" dirty="0"/>
              <a:t>) g(x) = f(x) - 5</a:t>
            </a:r>
          </a:p>
          <a:p>
            <a:pPr marL="0" indent="0">
              <a:buNone/>
            </a:pPr>
            <a:r>
              <a:rPr lang="en-SG" dirty="0"/>
              <a:t>	ii) g(x) = f(4x)</a:t>
            </a:r>
          </a:p>
          <a:p>
            <a:pPr marL="0" indent="0">
              <a:buNone/>
            </a:pPr>
            <a:r>
              <a:rPr lang="en-SG" dirty="0"/>
              <a:t>	iii) g(x) = -f(x - 3)</a:t>
            </a:r>
          </a:p>
          <a:p>
            <a:pPr marL="0" indent="0">
              <a:buNone/>
            </a:pPr>
            <a:r>
              <a:rPr lang="en-SG" dirty="0"/>
              <a:t>2) Where the function h(x) = e</a:t>
            </a:r>
            <a:r>
              <a:rPr lang="en-SG" baseline="30000" dirty="0"/>
              <a:t>x</a:t>
            </a:r>
          </a:p>
          <a:p>
            <a:pPr marL="0" indent="0">
              <a:buNone/>
            </a:pPr>
            <a:r>
              <a:rPr lang="en-SG" dirty="0"/>
              <a:t>     Draw the function j(x)</a:t>
            </a:r>
          </a:p>
          <a:p>
            <a:pPr marL="0" indent="0">
              <a:buNone/>
            </a:pPr>
            <a:r>
              <a:rPr lang="en-SG" dirty="0"/>
              <a:t>	</a:t>
            </a:r>
            <a:r>
              <a:rPr lang="en-SG" dirty="0" err="1"/>
              <a:t>i</a:t>
            </a:r>
            <a:r>
              <a:rPr lang="en-SG" dirty="0"/>
              <a:t>) j(x) = h(x+2)</a:t>
            </a:r>
          </a:p>
          <a:p>
            <a:pPr marL="0" indent="0">
              <a:buNone/>
            </a:pPr>
            <a:r>
              <a:rPr lang="en-SG" dirty="0"/>
              <a:t>	ii)</a:t>
            </a:r>
          </a:p>
          <a:p>
            <a:pPr marL="0" indent="0">
              <a:buNone/>
            </a:pPr>
            <a:r>
              <a:rPr lang="en-SG" dirty="0"/>
              <a:t>	</a:t>
            </a:r>
          </a:p>
          <a:p>
            <a:pPr marL="0" indent="0">
              <a:buNone/>
            </a:pPr>
            <a:r>
              <a:rPr lang="en-SG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647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417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Functions Recap</vt:lpstr>
      <vt:lpstr>What is a function</vt:lpstr>
      <vt:lpstr>Common functions</vt:lpstr>
      <vt:lpstr>Transformations</vt:lpstr>
      <vt:lpstr>PowerPoint Presentation</vt:lpstr>
      <vt:lpstr>Linear functions Questions</vt:lpstr>
      <vt:lpstr>Functions</vt:lpstr>
      <vt:lpstr>Translation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Recap</dc:title>
  <dc:creator>Navni Rege</dc:creator>
  <cp:lastModifiedBy>Navni Rege</cp:lastModifiedBy>
  <cp:revision>3</cp:revision>
  <dcterms:created xsi:type="dcterms:W3CDTF">2021-10-25T00:10:13Z</dcterms:created>
  <dcterms:modified xsi:type="dcterms:W3CDTF">2021-10-25T15:57:17Z</dcterms:modified>
</cp:coreProperties>
</file>