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76" r:id="rId4"/>
    <p:sldId id="277" r:id="rId5"/>
    <p:sldId id="278" r:id="rId6"/>
    <p:sldId id="279" r:id="rId7"/>
    <p:sldId id="280" r:id="rId8"/>
    <p:sldId id="281" r:id="rId9"/>
    <p:sldId id="282" r:id="rId10"/>
    <p:sldId id="283" r:id="rId11"/>
    <p:sldId id="284" r:id="rId12"/>
    <p:sldId id="285" r:id="rId13"/>
    <p:sldId id="286" r:id="rId14"/>
    <p:sldId id="287" r:id="rId15"/>
    <p:sldId id="288" r:id="rId16"/>
    <p:sldId id="290" r:id="rId17"/>
    <p:sldId id="289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39" d="100"/>
          <a:sy n="39" d="100"/>
        </p:scale>
        <p:origin x="84" y="4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Yang Wong" userId="4b03f3d2-6fb3-48e5-b7e2-9f17c2bcf6c3" providerId="ADAL" clId="{8B0752D2-C188-4987-B471-8ACEB13A315A}"/>
    <pc:docChg chg="undo custSel addSld delSld modSld">
      <pc:chgData name="Yang Wong" userId="4b03f3d2-6fb3-48e5-b7e2-9f17c2bcf6c3" providerId="ADAL" clId="{8B0752D2-C188-4987-B471-8ACEB13A315A}" dt="2021-09-07T11:30:07.112" v="178" actId="20577"/>
      <pc:docMkLst>
        <pc:docMk/>
      </pc:docMkLst>
      <pc:sldChg chg="addSp delSp modSp add del mod">
        <pc:chgData name="Yang Wong" userId="4b03f3d2-6fb3-48e5-b7e2-9f17c2bcf6c3" providerId="ADAL" clId="{8B0752D2-C188-4987-B471-8ACEB13A315A}" dt="2021-09-07T11:28:10.176" v="12" actId="1076"/>
        <pc:sldMkLst>
          <pc:docMk/>
          <pc:sldMk cId="2383745454" sldId="282"/>
        </pc:sldMkLst>
        <pc:spChg chg="del">
          <ac:chgData name="Yang Wong" userId="4b03f3d2-6fb3-48e5-b7e2-9f17c2bcf6c3" providerId="ADAL" clId="{8B0752D2-C188-4987-B471-8ACEB13A315A}" dt="2021-09-07T11:28:05.454" v="8" actId="22"/>
          <ac:spMkLst>
            <pc:docMk/>
            <pc:sldMk cId="2383745454" sldId="282"/>
            <ac:spMk id="3" creationId="{F5685058-D74A-42D0-B4EC-0003B91BD916}"/>
          </ac:spMkLst>
        </pc:spChg>
        <pc:picChg chg="add mod">
          <ac:chgData name="Yang Wong" userId="4b03f3d2-6fb3-48e5-b7e2-9f17c2bcf6c3" providerId="ADAL" clId="{8B0752D2-C188-4987-B471-8ACEB13A315A}" dt="2021-09-07T11:28:10.176" v="12" actId="1076"/>
          <ac:picMkLst>
            <pc:docMk/>
            <pc:sldMk cId="2383745454" sldId="282"/>
            <ac:picMk id="5" creationId="{994F5408-8FBB-4D01-AE22-67F2288521AA}"/>
          </ac:picMkLst>
        </pc:picChg>
        <pc:picChg chg="add mod ord">
          <ac:chgData name="Yang Wong" userId="4b03f3d2-6fb3-48e5-b7e2-9f17c2bcf6c3" providerId="ADAL" clId="{8B0752D2-C188-4987-B471-8ACEB13A315A}" dt="2021-09-07T11:28:09.116" v="11" actId="1076"/>
          <ac:picMkLst>
            <pc:docMk/>
            <pc:sldMk cId="2383745454" sldId="282"/>
            <ac:picMk id="7" creationId="{A26265D5-C408-499E-8B3E-3D74823BD0C6}"/>
          </ac:picMkLst>
        </pc:picChg>
      </pc:sldChg>
      <pc:sldChg chg="modSp mod">
        <pc:chgData name="Yang Wong" userId="4b03f3d2-6fb3-48e5-b7e2-9f17c2bcf6c3" providerId="ADAL" clId="{8B0752D2-C188-4987-B471-8ACEB13A315A}" dt="2021-09-07T11:24:34.645" v="3" actId="20577"/>
        <pc:sldMkLst>
          <pc:docMk/>
          <pc:sldMk cId="2848189992" sldId="289"/>
        </pc:sldMkLst>
        <pc:spChg chg="mod">
          <ac:chgData name="Yang Wong" userId="4b03f3d2-6fb3-48e5-b7e2-9f17c2bcf6c3" providerId="ADAL" clId="{8B0752D2-C188-4987-B471-8ACEB13A315A}" dt="2021-09-07T11:24:34.645" v="3" actId="20577"/>
          <ac:spMkLst>
            <pc:docMk/>
            <pc:sldMk cId="2848189992" sldId="289"/>
            <ac:spMk id="2" creationId="{0C7D034B-0380-4331-AF37-A200E2A8BF19}"/>
          </ac:spMkLst>
        </pc:spChg>
      </pc:sldChg>
      <pc:sldChg chg="modSp new mod">
        <pc:chgData name="Yang Wong" userId="4b03f3d2-6fb3-48e5-b7e2-9f17c2bcf6c3" providerId="ADAL" clId="{8B0752D2-C188-4987-B471-8ACEB13A315A}" dt="2021-09-07T11:30:07.112" v="178" actId="20577"/>
        <pc:sldMkLst>
          <pc:docMk/>
          <pc:sldMk cId="497614105" sldId="290"/>
        </pc:sldMkLst>
        <pc:spChg chg="mod">
          <ac:chgData name="Yang Wong" userId="4b03f3d2-6fb3-48e5-b7e2-9f17c2bcf6c3" providerId="ADAL" clId="{8B0752D2-C188-4987-B471-8ACEB13A315A}" dt="2021-09-07T11:28:29.941" v="50" actId="20577"/>
          <ac:spMkLst>
            <pc:docMk/>
            <pc:sldMk cId="497614105" sldId="290"/>
            <ac:spMk id="2" creationId="{A3F6189B-495D-4593-A8A5-DD2808613DAE}"/>
          </ac:spMkLst>
        </pc:spChg>
        <pc:spChg chg="mod">
          <ac:chgData name="Yang Wong" userId="4b03f3d2-6fb3-48e5-b7e2-9f17c2bcf6c3" providerId="ADAL" clId="{8B0752D2-C188-4987-B471-8ACEB13A315A}" dt="2021-09-07T11:30:07.112" v="178" actId="20577"/>
          <ac:spMkLst>
            <pc:docMk/>
            <pc:sldMk cId="497614105" sldId="290"/>
            <ac:spMk id="3" creationId="{4BE85667-95B6-436F-88C7-EF5B1D02E117}"/>
          </ac:spMkLst>
        </pc:spChg>
      </pc:sldChg>
    </pc:docChg>
  </pc:docChgLst>
  <pc:docChgLst>
    <pc:chgData name="Anson Wong" userId="4b03f3d2-6fb3-48e5-b7e2-9f17c2bcf6c3" providerId="ADAL" clId="{8B0752D2-C188-4987-B471-8ACEB13A315A}"/>
    <pc:docChg chg="custSel modSld">
      <pc:chgData name="Anson Wong" userId="4b03f3d2-6fb3-48e5-b7e2-9f17c2bcf6c3" providerId="ADAL" clId="{8B0752D2-C188-4987-B471-8ACEB13A315A}" dt="2021-09-07T14:50:32.010" v="26" actId="313"/>
      <pc:docMkLst>
        <pc:docMk/>
      </pc:docMkLst>
      <pc:sldChg chg="modSp mod">
        <pc:chgData name="Anson Wong" userId="4b03f3d2-6fb3-48e5-b7e2-9f17c2bcf6c3" providerId="ADAL" clId="{8B0752D2-C188-4987-B471-8ACEB13A315A}" dt="2021-09-07T14:47:03.574" v="22" actId="20577"/>
        <pc:sldMkLst>
          <pc:docMk/>
          <pc:sldMk cId="4062153151" sldId="278"/>
        </pc:sldMkLst>
        <pc:spChg chg="mod">
          <ac:chgData name="Anson Wong" userId="4b03f3d2-6fb3-48e5-b7e2-9f17c2bcf6c3" providerId="ADAL" clId="{8B0752D2-C188-4987-B471-8ACEB13A315A}" dt="2021-09-07T14:47:03.574" v="22" actId="20577"/>
          <ac:spMkLst>
            <pc:docMk/>
            <pc:sldMk cId="4062153151" sldId="278"/>
            <ac:spMk id="3" creationId="{5986B4A8-7FA7-450B-B46B-89C2DC6AD65C}"/>
          </ac:spMkLst>
        </pc:spChg>
      </pc:sldChg>
      <pc:sldChg chg="modSp mod">
        <pc:chgData name="Anson Wong" userId="4b03f3d2-6fb3-48e5-b7e2-9f17c2bcf6c3" providerId="ADAL" clId="{8B0752D2-C188-4987-B471-8ACEB13A315A}" dt="2021-09-07T14:47:44.785" v="23" actId="20577"/>
        <pc:sldMkLst>
          <pc:docMk/>
          <pc:sldMk cId="388402518" sldId="281"/>
        </pc:sldMkLst>
        <pc:spChg chg="mod">
          <ac:chgData name="Anson Wong" userId="4b03f3d2-6fb3-48e5-b7e2-9f17c2bcf6c3" providerId="ADAL" clId="{8B0752D2-C188-4987-B471-8ACEB13A315A}" dt="2021-09-07T14:47:44.785" v="23" actId="20577"/>
          <ac:spMkLst>
            <pc:docMk/>
            <pc:sldMk cId="388402518" sldId="281"/>
            <ac:spMk id="2" creationId="{46E4257F-ACFA-4431-A8B6-CB0D735A610D}"/>
          </ac:spMkLst>
        </pc:spChg>
      </pc:sldChg>
      <pc:sldChg chg="delSp mod">
        <pc:chgData name="Anson Wong" userId="4b03f3d2-6fb3-48e5-b7e2-9f17c2bcf6c3" providerId="ADAL" clId="{8B0752D2-C188-4987-B471-8ACEB13A315A}" dt="2021-09-07T14:47:50.317" v="24" actId="478"/>
        <pc:sldMkLst>
          <pc:docMk/>
          <pc:sldMk cId="2383745454" sldId="282"/>
        </pc:sldMkLst>
        <pc:spChg chg="del">
          <ac:chgData name="Anson Wong" userId="4b03f3d2-6fb3-48e5-b7e2-9f17c2bcf6c3" providerId="ADAL" clId="{8B0752D2-C188-4987-B471-8ACEB13A315A}" dt="2021-09-07T14:47:50.317" v="24" actId="478"/>
          <ac:spMkLst>
            <pc:docMk/>
            <pc:sldMk cId="2383745454" sldId="282"/>
            <ac:spMk id="2" creationId="{F3DCC42F-C012-49D4-B084-3772A7992B4F}"/>
          </ac:spMkLst>
        </pc:spChg>
      </pc:sldChg>
      <pc:sldChg chg="modSp mod">
        <pc:chgData name="Anson Wong" userId="4b03f3d2-6fb3-48e5-b7e2-9f17c2bcf6c3" providerId="ADAL" clId="{8B0752D2-C188-4987-B471-8ACEB13A315A}" dt="2021-09-07T14:50:00.136" v="25" actId="313"/>
        <pc:sldMkLst>
          <pc:docMk/>
          <pc:sldMk cId="1681223522" sldId="286"/>
        </pc:sldMkLst>
        <pc:spChg chg="mod">
          <ac:chgData name="Anson Wong" userId="4b03f3d2-6fb3-48e5-b7e2-9f17c2bcf6c3" providerId="ADAL" clId="{8B0752D2-C188-4987-B471-8ACEB13A315A}" dt="2021-09-07T14:50:00.136" v="25" actId="313"/>
          <ac:spMkLst>
            <pc:docMk/>
            <pc:sldMk cId="1681223522" sldId="286"/>
            <ac:spMk id="3" creationId="{1FDDB87B-9C59-4788-8A44-A6EE5084C0EF}"/>
          </ac:spMkLst>
        </pc:spChg>
      </pc:sldChg>
      <pc:sldChg chg="modSp mod">
        <pc:chgData name="Anson Wong" userId="4b03f3d2-6fb3-48e5-b7e2-9f17c2bcf6c3" providerId="ADAL" clId="{8B0752D2-C188-4987-B471-8ACEB13A315A}" dt="2021-09-07T14:50:32.010" v="26" actId="313"/>
        <pc:sldMkLst>
          <pc:docMk/>
          <pc:sldMk cId="2819774361" sldId="287"/>
        </pc:sldMkLst>
        <pc:spChg chg="mod">
          <ac:chgData name="Anson Wong" userId="4b03f3d2-6fb3-48e5-b7e2-9f17c2bcf6c3" providerId="ADAL" clId="{8B0752D2-C188-4987-B471-8ACEB13A315A}" dt="2021-09-07T14:50:32.010" v="26" actId="313"/>
          <ac:spMkLst>
            <pc:docMk/>
            <pc:sldMk cId="2819774361" sldId="287"/>
            <ac:spMk id="3" creationId="{1FDDB87B-9C59-4788-8A44-A6EE5084C0EF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9/7/2021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9/7/2021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9/7/2021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9/7/2021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9/7/2021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9/7/2021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9/7/2021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9/7/2021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9/7/2021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9/7/2021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9/7/2021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9/7/2021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9/7/2021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9/7/2021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9/7/2021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79BE2B-5B97-4A40-91A8-16D993E4D54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Workshop 4: </a:t>
            </a:r>
            <a:br>
              <a:rPr lang="en-GB" dirty="0"/>
            </a:br>
            <a:r>
              <a:rPr lang="en-GB" dirty="0"/>
              <a:t>Shader Black Magic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B1E204-091A-4292-A7D7-B1B99352031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0267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EEF153-B8CC-4B1E-BAB8-4F8E313CBC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5 Major Components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EB426C-C197-48DC-8378-263F690CDB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Crystal Material</a:t>
            </a:r>
          </a:p>
          <a:p>
            <a:r>
              <a:rPr lang="en-GB" dirty="0" err="1"/>
              <a:t>Normals</a:t>
            </a:r>
            <a:endParaRPr lang="en-GB" dirty="0"/>
          </a:p>
          <a:p>
            <a:r>
              <a:rPr lang="en-GB" dirty="0"/>
              <a:t>Distance based alpha manipulation</a:t>
            </a:r>
          </a:p>
          <a:p>
            <a:r>
              <a:rPr lang="en-GB" dirty="0"/>
              <a:t>Distance based vertex displacement</a:t>
            </a:r>
          </a:p>
          <a:p>
            <a:r>
              <a:rPr lang="en-GB" dirty="0"/>
              <a:t>Edge glow</a:t>
            </a:r>
          </a:p>
        </p:txBody>
      </p:sp>
    </p:spTree>
    <p:extLst>
      <p:ext uri="{BB962C8B-B14F-4D97-AF65-F5344CB8AC3E}">
        <p14:creationId xmlns:p14="http://schemas.microsoft.com/office/powerpoint/2010/main" val="29258996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C10532-5186-4697-817A-DB28C1127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Crystal Material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84289B56-09FC-4499-A01E-6D36FE93620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322306" y="1978872"/>
            <a:ext cx="2181529" cy="2362530"/>
          </a:xfr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690EDD0-3275-4C97-8F66-2496A8CD24D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34107" y="2871855"/>
            <a:ext cx="2447891" cy="2681024"/>
          </a:xfrm>
          <a:prstGeom prst="rect">
            <a:avLst/>
          </a:prstGeom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F9D7B602-B360-46FB-A644-A023EC7DFF85}"/>
              </a:ext>
            </a:extLst>
          </p:cNvPr>
          <p:cNvSpPr txBox="1">
            <a:spLocks/>
          </p:cNvSpPr>
          <p:nvPr/>
        </p:nvSpPr>
        <p:spPr>
          <a:xfrm>
            <a:off x="273427" y="2247454"/>
            <a:ext cx="5892481" cy="3636511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0" fontAlgn="ctr">
              <a:spcBef>
                <a:spcPts val="0"/>
              </a:spcBef>
              <a:spcAft>
                <a:spcPts val="0"/>
              </a:spcAft>
            </a:pPr>
            <a:r>
              <a:rPr lang="en-GB" sz="2400">
                <a:latin typeface="Calibri" panose="020F0502020204030204" pitchFamily="34" charset="0"/>
              </a:rPr>
              <a:t>Dot Product between the direction the camera is facing against the normal vector </a:t>
            </a:r>
          </a:p>
          <a:p>
            <a:pPr marL="685800" fontAlgn="ctr">
              <a:spcBef>
                <a:spcPts val="0"/>
              </a:spcBef>
              <a:spcAft>
                <a:spcPts val="0"/>
              </a:spcAft>
            </a:pPr>
            <a:r>
              <a:rPr lang="en-GB" sz="2400">
                <a:latin typeface="Calibri" panose="020F0502020204030204" pitchFamily="34" charset="0"/>
              </a:rPr>
              <a:t>Sample a grayscale gradient with that value</a:t>
            </a:r>
          </a:p>
          <a:p>
            <a:pPr marL="685800" fontAlgn="ctr">
              <a:spcBef>
                <a:spcPts val="0"/>
              </a:spcBef>
              <a:spcAft>
                <a:spcPts val="0"/>
              </a:spcAft>
            </a:pPr>
            <a:r>
              <a:rPr lang="en-GB" sz="2400">
                <a:latin typeface="Calibri" panose="020F0502020204030204" pitchFamily="34" charset="0"/>
              </a:rPr>
              <a:t>Multiply each set with a colour and combine them</a:t>
            </a:r>
            <a:endParaRPr lang="en-GB" sz="2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0099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5E2D96-4024-44EB-A512-0EFFDCE6D8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Normals</a:t>
            </a:r>
            <a:endParaRPr lang="en-GB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BC02CD4-402B-4898-BDBB-43D30EBFA0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Generate normal from Voronoi</a:t>
            </a:r>
          </a:p>
          <a:p>
            <a:r>
              <a:rPr lang="en-US" dirty="0"/>
              <a:t>Feed to normal from height</a:t>
            </a:r>
          </a:p>
          <a:p>
            <a:r>
              <a:rPr lang="en-US" dirty="0"/>
              <a:t>Multiply UV</a:t>
            </a:r>
            <a:endParaRPr lang="en-GB" dirty="0"/>
          </a:p>
        </p:txBody>
      </p:sp>
      <p:pic>
        <p:nvPicPr>
          <p:cNvPr id="6" name="Content Placeholder 4">
            <a:extLst>
              <a:ext uri="{FF2B5EF4-FFF2-40B4-BE49-F238E27FC236}">
                <a16:creationId xmlns:a16="http://schemas.microsoft.com/office/drawing/2014/main" id="{61BF7BE7-C5BC-4979-9C39-E8906202B1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61205" y="1970483"/>
            <a:ext cx="2181529" cy="2362530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0526957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32DE22-6924-42F8-9D5C-9906C1AE6A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Distance based alpha manipulation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DDB87B-9C59-4788-8A44-A6EE5084C0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5884092" cy="3636511"/>
          </a:xfrm>
        </p:spPr>
        <p:txBody>
          <a:bodyPr/>
          <a:lstStyle/>
          <a:p>
            <a:r>
              <a:rPr lang="en-US" dirty="0"/>
              <a:t>Different behavior depending on the distance of each vertex to the original point</a:t>
            </a:r>
          </a:p>
          <a:p>
            <a:r>
              <a:rPr lang="en-US" dirty="0"/>
              <a:t>Each vertex is a fraction of the distance </a:t>
            </a:r>
          </a:p>
          <a:p>
            <a:r>
              <a:rPr lang="en-US" dirty="0"/>
              <a:t>A control range between 0-1</a:t>
            </a:r>
          </a:p>
          <a:p>
            <a:r>
              <a:rPr lang="en-US" dirty="0"/>
              <a:t>If the fraction below the control value, alpha is 1, if it is greater then 0</a:t>
            </a:r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19334F9-8936-4ACF-843D-D9FDEC87C2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79187" y="2369807"/>
            <a:ext cx="3181794" cy="3057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12235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32DE22-6924-42F8-9D5C-9906C1AE6A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Distance based vertex displacement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DDB87B-9C59-4788-8A44-A6EE5084C0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5884092" cy="3636511"/>
          </a:xfrm>
        </p:spPr>
        <p:txBody>
          <a:bodyPr/>
          <a:lstStyle/>
          <a:p>
            <a:r>
              <a:rPr lang="en-US" dirty="0"/>
              <a:t>Set vertex position for vertex above the control value will increase the vertex to a max distance </a:t>
            </a:r>
          </a:p>
          <a:p>
            <a:r>
              <a:rPr lang="en-US" dirty="0"/>
              <a:t>Also need to set the direction it moves</a:t>
            </a:r>
          </a:p>
          <a:p>
            <a:r>
              <a:rPr lang="en-US" dirty="0"/>
              <a:t>To make it look like pieces are falling down, change the alpha from 1 to take a Voronoi cell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3709883-19EE-4C33-88A7-D608185995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4905" y="1987618"/>
            <a:ext cx="1467055" cy="4105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97743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1407B7-945E-4646-A44E-407D56CB00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Edge glow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E2ECC8-5CDC-47A6-954D-E33AD7DF88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6043482" cy="3636511"/>
          </a:xfrm>
        </p:spPr>
        <p:txBody>
          <a:bodyPr/>
          <a:lstStyle/>
          <a:p>
            <a:r>
              <a:rPr lang="en-GB" dirty="0"/>
              <a:t>Have a little offset from the control value which is the edge width</a:t>
            </a:r>
          </a:p>
          <a:p>
            <a:r>
              <a:rPr lang="en-GB" dirty="0"/>
              <a:t>If the fraction distance is within the control value and offset</a:t>
            </a:r>
          </a:p>
          <a:p>
            <a:r>
              <a:rPr lang="en-GB" dirty="0"/>
              <a:t>Then change colour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6C6D50C-2DF7-473A-AC66-B68057D9CF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71605" y="2212908"/>
            <a:ext cx="4677428" cy="1552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35022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6189B-495D-4593-A8A5-DD2808613D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Coding a controller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E85667-95B6-436F-88C7-EF5B1D02E1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 script that controls the material</a:t>
            </a:r>
          </a:p>
          <a:p>
            <a:r>
              <a:rPr lang="en-GB" dirty="0"/>
              <a:t>Animator to control the values</a:t>
            </a:r>
          </a:p>
          <a:p>
            <a:pPr lvl="1"/>
            <a:r>
              <a:rPr lang="en-GB" dirty="0" err="1"/>
              <a:t>Eg</a:t>
            </a:r>
            <a:r>
              <a:rPr lang="en-GB" dirty="0"/>
              <a:t> the phase in effect</a:t>
            </a:r>
          </a:p>
        </p:txBody>
      </p:sp>
    </p:spTree>
    <p:extLst>
      <p:ext uri="{BB962C8B-B14F-4D97-AF65-F5344CB8AC3E}">
        <p14:creationId xmlns:p14="http://schemas.microsoft.com/office/powerpoint/2010/main" val="4976141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7D034B-0380-4331-AF37-A200E2A8BF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Line Connecting/ Coding Time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8E14EB-D2EE-4F4F-8E6D-6FAC8CF0134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81899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8C3566-3BF6-48B3-A25A-7938DB0AA9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Aim of this workshop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E3F24A-34CD-470B-943A-BCFF1F60F4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Create an interesting looking shader</a:t>
            </a:r>
          </a:p>
          <a:p>
            <a:r>
              <a:rPr lang="en-GB" dirty="0"/>
              <a:t>Understand what a shader graph can do</a:t>
            </a:r>
          </a:p>
          <a:p>
            <a:r>
              <a:rPr lang="en-GB" dirty="0"/>
              <a:t>Understand vertex manipulation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40700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F3A477-7349-4A83-B9D6-62826339B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Disclaimer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1AB884-3813-4CF1-8095-ECAD150B39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These are personal tips</a:t>
            </a:r>
          </a:p>
          <a:p>
            <a:r>
              <a:rPr lang="en-GB" dirty="0"/>
              <a:t>There are lots of different approaching to this</a:t>
            </a:r>
          </a:p>
          <a:p>
            <a:r>
              <a:rPr lang="en-GB" dirty="0"/>
              <a:t>Always tweak it to what you want</a:t>
            </a:r>
          </a:p>
        </p:txBody>
      </p:sp>
    </p:spTree>
    <p:extLst>
      <p:ext uri="{BB962C8B-B14F-4D97-AF65-F5344CB8AC3E}">
        <p14:creationId xmlns:p14="http://schemas.microsoft.com/office/powerpoint/2010/main" val="16113524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B96539-1DA2-4833-B6FD-0EB4C25DB56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What are Shaders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824794-F8BF-4F6D-8AA0-5D916006F9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32263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B573B2-2F15-485E-A189-4000248653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Basic Understanding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86B4A8-7FA7-450B-B46B-89C2DC6AD6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800" dirty="0">
                <a:effectLst/>
                <a:latin typeface="Roboto" panose="02000000000000000000" pitchFamily="2" charset="0"/>
              </a:rPr>
              <a:t>“They perform calculations that determine the colour of </a:t>
            </a:r>
            <a:r>
              <a:rPr lang="en-GB" sz="1800" b="1" dirty="0">
                <a:effectLst/>
                <a:latin typeface="Roboto" panose="02000000000000000000" pitchFamily="2" charset="0"/>
              </a:rPr>
              <a:t>pixels</a:t>
            </a:r>
            <a:r>
              <a:rPr lang="en-GB" sz="1800" dirty="0">
                <a:effectLst/>
                <a:latin typeface="Roboto" panose="02000000000000000000" pitchFamily="2" charset="0"/>
              </a:rPr>
              <a:t> on the screen.” - Unity</a:t>
            </a:r>
          </a:p>
          <a:p>
            <a:r>
              <a:rPr lang="en-GB" dirty="0">
                <a:latin typeface="Roboto" panose="02000000000000000000" pitchFamily="2" charset="0"/>
              </a:rPr>
              <a:t>TLDR: a base blueprint for a material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21531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6F348A-04F0-4E40-81E3-73B585CECA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Shader in Unity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D03680-CD40-4CD0-85DC-823DA5ACF6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Can be coded in</a:t>
            </a:r>
          </a:p>
          <a:p>
            <a:r>
              <a:rPr lang="en-GB" dirty="0"/>
              <a:t>Using Shader Graph</a:t>
            </a:r>
          </a:p>
          <a:p>
            <a:pPr lvl="1"/>
            <a:r>
              <a:rPr lang="en-GB" dirty="0"/>
              <a:t>Node base programming</a:t>
            </a:r>
          </a:p>
        </p:txBody>
      </p:sp>
    </p:spTree>
    <p:extLst>
      <p:ext uri="{BB962C8B-B14F-4D97-AF65-F5344CB8AC3E}">
        <p14:creationId xmlns:p14="http://schemas.microsoft.com/office/powerpoint/2010/main" val="30071072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77EE97-D2E6-49DB-9E35-3F44BBB422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Shader Graphs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673277-E6B3-41AB-98FD-29B52A8284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 descr="Crvstal Ettect ">
            <a:extLst>
              <a:ext uri="{FF2B5EF4-FFF2-40B4-BE49-F238E27FC236}">
                <a16:creationId xmlns:a16="http://schemas.microsoft.com/office/drawing/2014/main" id="{1E512309-10A9-4DA1-A32C-54A27F00A3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712" y="2386513"/>
            <a:ext cx="9944100" cy="396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61461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E4257F-ACFA-4431-A8B6-CB0D735A610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Our Shader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562B0F1-87AC-45C1-9A84-1EE1CFD1366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4025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A26265D5-C408-499E-8B3E-3D74823BD0C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1666" y="1725742"/>
            <a:ext cx="5785545" cy="4882975"/>
          </a:xfr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94F5408-8FBB-4D01-AE22-67F2288521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5054" y="1985699"/>
            <a:ext cx="3381847" cy="4363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37454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204</TotalTime>
  <Words>301</Words>
  <Application>Microsoft Office PowerPoint</Application>
  <PresentationFormat>Widescreen</PresentationFormat>
  <Paragraphs>51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Century Gothic</vt:lpstr>
      <vt:lpstr>Roboto</vt:lpstr>
      <vt:lpstr>Wingdings 2</vt:lpstr>
      <vt:lpstr>Quotable</vt:lpstr>
      <vt:lpstr>Workshop 4:  Shader Black Magic</vt:lpstr>
      <vt:lpstr>Aim of this workshop</vt:lpstr>
      <vt:lpstr>Disclaimer</vt:lpstr>
      <vt:lpstr>What are Shaders</vt:lpstr>
      <vt:lpstr>Basic Understanding</vt:lpstr>
      <vt:lpstr>Shader in Unity</vt:lpstr>
      <vt:lpstr>Shader Graphs</vt:lpstr>
      <vt:lpstr>Our Shader</vt:lpstr>
      <vt:lpstr>PowerPoint Presentation</vt:lpstr>
      <vt:lpstr>5 Major Components</vt:lpstr>
      <vt:lpstr>Crystal Material</vt:lpstr>
      <vt:lpstr>Normals</vt:lpstr>
      <vt:lpstr>Distance based alpha manipulation</vt:lpstr>
      <vt:lpstr>Distance based vertex displacement</vt:lpstr>
      <vt:lpstr>Edge glow</vt:lpstr>
      <vt:lpstr>Coding a controller</vt:lpstr>
      <vt:lpstr>Line Connecting/ Coding Time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Workshop 4:  Shader Black Magic</dc:title>
  <dc:creator>Anson Wong</dc:creator>
  <cp:lastModifiedBy>Anson Wong</cp:lastModifiedBy>
  <cp:revision>2</cp:revision>
  <dcterms:created xsi:type="dcterms:W3CDTF">2021-09-07T11:02:46Z</dcterms:created>
  <dcterms:modified xsi:type="dcterms:W3CDTF">2021-09-07T17:41:22Z</dcterms:modified>
</cp:coreProperties>
</file>