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73" r:id="rId9"/>
    <p:sldId id="260" r:id="rId10"/>
    <p:sldId id="261" r:id="rId11"/>
    <p:sldId id="262" r:id="rId12"/>
    <p:sldId id="263" r:id="rId13"/>
    <p:sldId id="270" r:id="rId14"/>
    <p:sldId id="271" r:id="rId15"/>
    <p:sldId id="272" r:id="rId16"/>
    <p:sldId id="264" r:id="rId17"/>
    <p:sldId id="265" r:id="rId18"/>
    <p:sldId id="266" r:id="rId19"/>
    <p:sldId id="267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" userId="4b03f3d2-6fb3-48e5-b7e2-9f17c2bcf6c3" providerId="ADAL" clId="{805419F5-9DB0-4473-83CF-7051885714C6}"/>
    <pc:docChg chg="undo custSel addSld delSld modSld">
      <pc:chgData name="Yang" userId="4b03f3d2-6fb3-48e5-b7e2-9f17c2bcf6c3" providerId="ADAL" clId="{805419F5-9DB0-4473-83CF-7051885714C6}" dt="2021-08-09T11:27:09" v="1667" actId="20577"/>
      <pc:docMkLst>
        <pc:docMk/>
      </pc:docMkLst>
      <pc:sldChg chg="modSp mod">
        <pc:chgData name="Yang" userId="4b03f3d2-6fb3-48e5-b7e2-9f17c2bcf6c3" providerId="ADAL" clId="{805419F5-9DB0-4473-83CF-7051885714C6}" dt="2021-08-09T10:24:31.279" v="13" actId="20577"/>
        <pc:sldMkLst>
          <pc:docMk/>
          <pc:sldMk cId="3013020468" sldId="256"/>
        </pc:sldMkLst>
        <pc:spChg chg="mod">
          <ac:chgData name="Yang" userId="4b03f3d2-6fb3-48e5-b7e2-9f17c2bcf6c3" providerId="ADAL" clId="{805419F5-9DB0-4473-83CF-7051885714C6}" dt="2021-08-09T10:24:31.279" v="13" actId="20577"/>
          <ac:spMkLst>
            <pc:docMk/>
            <pc:sldMk cId="3013020468" sldId="256"/>
            <ac:spMk id="2" creationId="{D9C82C66-898E-4737-8906-984611B939A6}"/>
          </ac:spMkLst>
        </pc:spChg>
      </pc:sldChg>
      <pc:sldChg chg="modSp new mod">
        <pc:chgData name="Yang" userId="4b03f3d2-6fb3-48e5-b7e2-9f17c2bcf6c3" providerId="ADAL" clId="{805419F5-9DB0-4473-83CF-7051885714C6}" dt="2021-08-09T10:26:03.585" v="86" actId="313"/>
        <pc:sldMkLst>
          <pc:docMk/>
          <pc:sldMk cId="3804070075" sldId="257"/>
        </pc:sldMkLst>
        <pc:spChg chg="mod">
          <ac:chgData name="Yang" userId="4b03f3d2-6fb3-48e5-b7e2-9f17c2bcf6c3" providerId="ADAL" clId="{805419F5-9DB0-4473-83CF-7051885714C6}" dt="2021-08-09T10:24:44.765" v="15"/>
          <ac:spMkLst>
            <pc:docMk/>
            <pc:sldMk cId="3804070075" sldId="257"/>
            <ac:spMk id="2" creationId="{2E8C3566-3BF6-48B3-A25A-7938DB0AA9B9}"/>
          </ac:spMkLst>
        </pc:spChg>
        <pc:spChg chg="mod">
          <ac:chgData name="Yang" userId="4b03f3d2-6fb3-48e5-b7e2-9f17c2bcf6c3" providerId="ADAL" clId="{805419F5-9DB0-4473-83CF-7051885714C6}" dt="2021-08-09T10:26:03.585" v="86" actId="313"/>
          <ac:spMkLst>
            <pc:docMk/>
            <pc:sldMk cId="3804070075" sldId="257"/>
            <ac:spMk id="3" creationId="{9FE3F24A-34CD-470B-943A-BCFF1F60F4D1}"/>
          </ac:spMkLst>
        </pc:spChg>
      </pc:sldChg>
      <pc:sldChg chg="modSp new mod">
        <pc:chgData name="Yang" userId="4b03f3d2-6fb3-48e5-b7e2-9f17c2bcf6c3" providerId="ADAL" clId="{805419F5-9DB0-4473-83CF-7051885714C6}" dt="2021-08-09T10:52:54.760" v="207" actId="20577"/>
        <pc:sldMkLst>
          <pc:docMk/>
          <pc:sldMk cId="1023585796" sldId="258"/>
        </pc:sldMkLst>
        <pc:spChg chg="mod">
          <ac:chgData name="Yang" userId="4b03f3d2-6fb3-48e5-b7e2-9f17c2bcf6c3" providerId="ADAL" clId="{805419F5-9DB0-4473-83CF-7051885714C6}" dt="2021-08-09T10:26:22.070" v="92" actId="20577"/>
          <ac:spMkLst>
            <pc:docMk/>
            <pc:sldMk cId="1023585796" sldId="258"/>
            <ac:spMk id="2" creationId="{E7734310-1FC4-4A71-AC1E-3B13248A4C75}"/>
          </ac:spMkLst>
        </pc:spChg>
        <pc:spChg chg="mod">
          <ac:chgData name="Yang" userId="4b03f3d2-6fb3-48e5-b7e2-9f17c2bcf6c3" providerId="ADAL" clId="{805419F5-9DB0-4473-83CF-7051885714C6}" dt="2021-08-09T10:52:54.760" v="207" actId="20577"/>
          <ac:spMkLst>
            <pc:docMk/>
            <pc:sldMk cId="1023585796" sldId="258"/>
            <ac:spMk id="3" creationId="{B9DA2B77-963C-4205-A9C5-DD34696F520F}"/>
          </ac:spMkLst>
        </pc:spChg>
      </pc:sldChg>
      <pc:sldChg chg="modSp new mod">
        <pc:chgData name="Yang" userId="4b03f3d2-6fb3-48e5-b7e2-9f17c2bcf6c3" providerId="ADAL" clId="{805419F5-9DB0-4473-83CF-7051885714C6}" dt="2021-08-09T11:07:52.279" v="402" actId="20577"/>
        <pc:sldMkLst>
          <pc:docMk/>
          <pc:sldMk cId="2224986390" sldId="259"/>
        </pc:sldMkLst>
        <pc:spChg chg="mod">
          <ac:chgData name="Yang" userId="4b03f3d2-6fb3-48e5-b7e2-9f17c2bcf6c3" providerId="ADAL" clId="{805419F5-9DB0-4473-83CF-7051885714C6}" dt="2021-08-09T10:53:04.251" v="220" actId="20577"/>
          <ac:spMkLst>
            <pc:docMk/>
            <pc:sldMk cId="2224986390" sldId="259"/>
            <ac:spMk id="2" creationId="{AEE37F85-5C06-40F8-A62F-C837F8D86A6B}"/>
          </ac:spMkLst>
        </pc:spChg>
        <pc:spChg chg="mod">
          <ac:chgData name="Yang" userId="4b03f3d2-6fb3-48e5-b7e2-9f17c2bcf6c3" providerId="ADAL" clId="{805419F5-9DB0-4473-83CF-7051885714C6}" dt="2021-08-09T11:07:52.279" v="402" actId="20577"/>
          <ac:spMkLst>
            <pc:docMk/>
            <pc:sldMk cId="2224986390" sldId="259"/>
            <ac:spMk id="3" creationId="{F79B6504-0B02-4E35-83D8-498FAFB24A10}"/>
          </ac:spMkLst>
        </pc:spChg>
      </pc:sldChg>
      <pc:sldChg chg="modSp new mod">
        <pc:chgData name="Yang" userId="4b03f3d2-6fb3-48e5-b7e2-9f17c2bcf6c3" providerId="ADAL" clId="{805419F5-9DB0-4473-83CF-7051885714C6}" dt="2021-08-09T11:08:05.098" v="411" actId="20577"/>
        <pc:sldMkLst>
          <pc:docMk/>
          <pc:sldMk cId="3117518909" sldId="260"/>
        </pc:sldMkLst>
        <pc:spChg chg="mod">
          <ac:chgData name="Yang" userId="4b03f3d2-6fb3-48e5-b7e2-9f17c2bcf6c3" providerId="ADAL" clId="{805419F5-9DB0-4473-83CF-7051885714C6}" dt="2021-08-09T11:08:05.098" v="411" actId="20577"/>
          <ac:spMkLst>
            <pc:docMk/>
            <pc:sldMk cId="3117518909" sldId="260"/>
            <ac:spMk id="2" creationId="{A066439E-FB3C-45FF-8638-F98AB01D109A}"/>
          </ac:spMkLst>
        </pc:spChg>
      </pc:sldChg>
      <pc:sldChg chg="modSp new mod">
        <pc:chgData name="Yang" userId="4b03f3d2-6fb3-48e5-b7e2-9f17c2bcf6c3" providerId="ADAL" clId="{805419F5-9DB0-4473-83CF-7051885714C6}" dt="2021-08-09T11:11:28.111" v="676" actId="20577"/>
        <pc:sldMkLst>
          <pc:docMk/>
          <pc:sldMk cId="102111850" sldId="261"/>
        </pc:sldMkLst>
        <pc:spChg chg="mod">
          <ac:chgData name="Yang" userId="4b03f3d2-6fb3-48e5-b7e2-9f17c2bcf6c3" providerId="ADAL" clId="{805419F5-9DB0-4473-83CF-7051885714C6}" dt="2021-08-09T11:08:14.638" v="416" actId="20577"/>
          <ac:spMkLst>
            <pc:docMk/>
            <pc:sldMk cId="102111850" sldId="261"/>
            <ac:spMk id="2" creationId="{B834285D-39D3-4DE8-9C65-A4CAA01BF023}"/>
          </ac:spMkLst>
        </pc:spChg>
        <pc:spChg chg="mod">
          <ac:chgData name="Yang" userId="4b03f3d2-6fb3-48e5-b7e2-9f17c2bcf6c3" providerId="ADAL" clId="{805419F5-9DB0-4473-83CF-7051885714C6}" dt="2021-08-09T11:11:28.111" v="676" actId="20577"/>
          <ac:spMkLst>
            <pc:docMk/>
            <pc:sldMk cId="102111850" sldId="261"/>
            <ac:spMk id="3" creationId="{3A8C7715-C42D-4909-A4B6-EE2AC1563EFB}"/>
          </ac:spMkLst>
        </pc:spChg>
      </pc:sldChg>
      <pc:sldChg chg="new del">
        <pc:chgData name="Yang" userId="4b03f3d2-6fb3-48e5-b7e2-9f17c2bcf6c3" providerId="ADAL" clId="{805419F5-9DB0-4473-83CF-7051885714C6}" dt="2021-08-09T11:11:38.181" v="678" actId="680"/>
        <pc:sldMkLst>
          <pc:docMk/>
          <pc:sldMk cId="456978049" sldId="262"/>
        </pc:sldMkLst>
      </pc:sldChg>
      <pc:sldChg chg="modSp new mod">
        <pc:chgData name="Yang" userId="4b03f3d2-6fb3-48e5-b7e2-9f17c2bcf6c3" providerId="ADAL" clId="{805419F5-9DB0-4473-83CF-7051885714C6}" dt="2021-08-09T11:12:00.370" v="693" actId="20577"/>
        <pc:sldMkLst>
          <pc:docMk/>
          <pc:sldMk cId="3505648124" sldId="262"/>
        </pc:sldMkLst>
        <pc:spChg chg="mod">
          <ac:chgData name="Yang" userId="4b03f3d2-6fb3-48e5-b7e2-9f17c2bcf6c3" providerId="ADAL" clId="{805419F5-9DB0-4473-83CF-7051885714C6}" dt="2021-08-09T11:12:00.370" v="693" actId="20577"/>
          <ac:spMkLst>
            <pc:docMk/>
            <pc:sldMk cId="3505648124" sldId="262"/>
            <ac:spMk id="2" creationId="{89E970F0-01BC-4C00-832E-25DE5D78C868}"/>
          </ac:spMkLst>
        </pc:spChg>
      </pc:sldChg>
      <pc:sldChg chg="modSp new mod">
        <pc:chgData name="Yang" userId="4b03f3d2-6fb3-48e5-b7e2-9f17c2bcf6c3" providerId="ADAL" clId="{805419F5-9DB0-4473-83CF-7051885714C6}" dt="2021-08-09T11:13:43.791" v="863" actId="14100"/>
        <pc:sldMkLst>
          <pc:docMk/>
          <pc:sldMk cId="1168085120" sldId="263"/>
        </pc:sldMkLst>
        <pc:spChg chg="mod">
          <ac:chgData name="Yang" userId="4b03f3d2-6fb3-48e5-b7e2-9f17c2bcf6c3" providerId="ADAL" clId="{805419F5-9DB0-4473-83CF-7051885714C6}" dt="2021-08-09T11:12:13.030" v="706" actId="20577"/>
          <ac:spMkLst>
            <pc:docMk/>
            <pc:sldMk cId="1168085120" sldId="263"/>
            <ac:spMk id="2" creationId="{CC3BE954-DBCC-4B5D-89EB-9D0F47C61583}"/>
          </ac:spMkLst>
        </pc:spChg>
        <pc:spChg chg="mod">
          <ac:chgData name="Yang" userId="4b03f3d2-6fb3-48e5-b7e2-9f17c2bcf6c3" providerId="ADAL" clId="{805419F5-9DB0-4473-83CF-7051885714C6}" dt="2021-08-09T11:13:43.791" v="863" actId="14100"/>
          <ac:spMkLst>
            <pc:docMk/>
            <pc:sldMk cId="1168085120" sldId="263"/>
            <ac:spMk id="3" creationId="{DDB0F02B-6CEE-4ED9-A3C9-861399E1F5ED}"/>
          </ac:spMkLst>
        </pc:spChg>
      </pc:sldChg>
      <pc:sldChg chg="new del">
        <pc:chgData name="Yang" userId="4b03f3d2-6fb3-48e5-b7e2-9f17c2bcf6c3" providerId="ADAL" clId="{805419F5-9DB0-4473-83CF-7051885714C6}" dt="2021-08-09T11:12:04.534" v="695" actId="680"/>
        <pc:sldMkLst>
          <pc:docMk/>
          <pc:sldMk cId="4073293698" sldId="263"/>
        </pc:sldMkLst>
      </pc:sldChg>
      <pc:sldChg chg="modSp new mod">
        <pc:chgData name="Yang" userId="4b03f3d2-6fb3-48e5-b7e2-9f17c2bcf6c3" providerId="ADAL" clId="{805419F5-9DB0-4473-83CF-7051885714C6}" dt="2021-08-09T11:15:29.527" v="875" actId="20577"/>
        <pc:sldMkLst>
          <pc:docMk/>
          <pc:sldMk cId="1354220437" sldId="264"/>
        </pc:sldMkLst>
        <pc:spChg chg="mod">
          <ac:chgData name="Yang" userId="4b03f3d2-6fb3-48e5-b7e2-9f17c2bcf6c3" providerId="ADAL" clId="{805419F5-9DB0-4473-83CF-7051885714C6}" dt="2021-08-09T11:15:29.527" v="875" actId="20577"/>
          <ac:spMkLst>
            <pc:docMk/>
            <pc:sldMk cId="1354220437" sldId="264"/>
            <ac:spMk id="2" creationId="{38159F34-BA93-4F1A-B819-8E56EA4B1E48}"/>
          </ac:spMkLst>
        </pc:spChg>
      </pc:sldChg>
      <pc:sldChg chg="modSp new mod">
        <pc:chgData name="Yang" userId="4b03f3d2-6fb3-48e5-b7e2-9f17c2bcf6c3" providerId="ADAL" clId="{805419F5-9DB0-4473-83CF-7051885714C6}" dt="2021-08-09T11:16:56.088" v="1055" actId="20577"/>
        <pc:sldMkLst>
          <pc:docMk/>
          <pc:sldMk cId="911880493" sldId="265"/>
        </pc:sldMkLst>
        <pc:spChg chg="mod">
          <ac:chgData name="Yang" userId="4b03f3d2-6fb3-48e5-b7e2-9f17c2bcf6c3" providerId="ADAL" clId="{805419F5-9DB0-4473-83CF-7051885714C6}" dt="2021-08-09T11:15:38.804" v="890" actId="20577"/>
          <ac:spMkLst>
            <pc:docMk/>
            <pc:sldMk cId="911880493" sldId="265"/>
            <ac:spMk id="2" creationId="{C99B68B1-DA47-468B-B880-23EEF544E768}"/>
          </ac:spMkLst>
        </pc:spChg>
        <pc:spChg chg="mod">
          <ac:chgData name="Yang" userId="4b03f3d2-6fb3-48e5-b7e2-9f17c2bcf6c3" providerId="ADAL" clId="{805419F5-9DB0-4473-83CF-7051885714C6}" dt="2021-08-09T11:16:56.088" v="1055" actId="20577"/>
          <ac:spMkLst>
            <pc:docMk/>
            <pc:sldMk cId="911880493" sldId="265"/>
            <ac:spMk id="3" creationId="{A5F81C70-1F90-40DD-811E-CC0ED8752A2D}"/>
          </ac:spMkLst>
        </pc:spChg>
      </pc:sldChg>
      <pc:sldChg chg="addSp modSp new mod">
        <pc:chgData name="Yang" userId="4b03f3d2-6fb3-48e5-b7e2-9f17c2bcf6c3" providerId="ADAL" clId="{805419F5-9DB0-4473-83CF-7051885714C6}" dt="2021-08-09T11:21:57.214" v="1214" actId="20577"/>
        <pc:sldMkLst>
          <pc:docMk/>
          <pc:sldMk cId="2957860251" sldId="266"/>
        </pc:sldMkLst>
        <pc:spChg chg="mod">
          <ac:chgData name="Yang" userId="4b03f3d2-6fb3-48e5-b7e2-9f17c2bcf6c3" providerId="ADAL" clId="{805419F5-9DB0-4473-83CF-7051885714C6}" dt="2021-08-09T11:17:06.117" v="1070" actId="20577"/>
          <ac:spMkLst>
            <pc:docMk/>
            <pc:sldMk cId="2957860251" sldId="266"/>
            <ac:spMk id="2" creationId="{3F06B2AC-3D6F-428B-BE8B-550B86C4D66F}"/>
          </ac:spMkLst>
        </pc:spChg>
        <pc:spChg chg="mod">
          <ac:chgData name="Yang" userId="4b03f3d2-6fb3-48e5-b7e2-9f17c2bcf6c3" providerId="ADAL" clId="{805419F5-9DB0-4473-83CF-7051885714C6}" dt="2021-08-09T11:21:57.214" v="1214" actId="20577"/>
          <ac:spMkLst>
            <pc:docMk/>
            <pc:sldMk cId="2957860251" sldId="266"/>
            <ac:spMk id="3" creationId="{F718BBC6-648C-48FF-86A0-52DB46FF40A4}"/>
          </ac:spMkLst>
        </pc:spChg>
        <pc:picChg chg="add mod">
          <ac:chgData name="Yang" userId="4b03f3d2-6fb3-48e5-b7e2-9f17c2bcf6c3" providerId="ADAL" clId="{805419F5-9DB0-4473-83CF-7051885714C6}" dt="2021-08-09T11:19:34.086" v="1074" actId="14100"/>
          <ac:picMkLst>
            <pc:docMk/>
            <pc:sldMk cId="2957860251" sldId="266"/>
            <ac:picMk id="1026" creationId="{E77F1AD2-26B6-46BE-A67E-8CF16FAB3CA1}"/>
          </ac:picMkLst>
        </pc:picChg>
      </pc:sldChg>
      <pc:sldChg chg="modSp new mod">
        <pc:chgData name="Yang" userId="4b03f3d2-6fb3-48e5-b7e2-9f17c2bcf6c3" providerId="ADAL" clId="{805419F5-9DB0-4473-83CF-7051885714C6}" dt="2021-08-09T11:23:58.782" v="1417" actId="20577"/>
        <pc:sldMkLst>
          <pc:docMk/>
          <pc:sldMk cId="2390814227" sldId="267"/>
        </pc:sldMkLst>
        <pc:spChg chg="mod">
          <ac:chgData name="Yang" userId="4b03f3d2-6fb3-48e5-b7e2-9f17c2bcf6c3" providerId="ADAL" clId="{805419F5-9DB0-4473-83CF-7051885714C6}" dt="2021-08-09T11:22:23.809" v="1219" actId="20577"/>
          <ac:spMkLst>
            <pc:docMk/>
            <pc:sldMk cId="2390814227" sldId="267"/>
            <ac:spMk id="2" creationId="{B876B70E-B2FF-498C-A1BD-4E19D3600F69}"/>
          </ac:spMkLst>
        </pc:spChg>
        <pc:spChg chg="mod">
          <ac:chgData name="Yang" userId="4b03f3d2-6fb3-48e5-b7e2-9f17c2bcf6c3" providerId="ADAL" clId="{805419F5-9DB0-4473-83CF-7051885714C6}" dt="2021-08-09T11:23:58.782" v="1417" actId="20577"/>
          <ac:spMkLst>
            <pc:docMk/>
            <pc:sldMk cId="2390814227" sldId="267"/>
            <ac:spMk id="3" creationId="{06AF041F-F66A-48B2-9FC9-BF08583D2503}"/>
          </ac:spMkLst>
        </pc:spChg>
      </pc:sldChg>
      <pc:sldChg chg="modSp new mod">
        <pc:chgData name="Yang" userId="4b03f3d2-6fb3-48e5-b7e2-9f17c2bcf6c3" providerId="ADAL" clId="{805419F5-9DB0-4473-83CF-7051885714C6}" dt="2021-08-09T11:25:32.932" v="1440" actId="20577"/>
        <pc:sldMkLst>
          <pc:docMk/>
          <pc:sldMk cId="1778093459" sldId="268"/>
        </pc:sldMkLst>
        <pc:spChg chg="mod">
          <ac:chgData name="Yang" userId="4b03f3d2-6fb3-48e5-b7e2-9f17c2bcf6c3" providerId="ADAL" clId="{805419F5-9DB0-4473-83CF-7051885714C6}" dt="2021-08-09T11:25:32.932" v="1440" actId="20577"/>
          <ac:spMkLst>
            <pc:docMk/>
            <pc:sldMk cId="1778093459" sldId="268"/>
            <ac:spMk id="2" creationId="{6F772818-8EC0-4282-B6E5-F6424280D084}"/>
          </ac:spMkLst>
        </pc:spChg>
      </pc:sldChg>
      <pc:sldChg chg="new del">
        <pc:chgData name="Yang" userId="4b03f3d2-6fb3-48e5-b7e2-9f17c2bcf6c3" providerId="ADAL" clId="{805419F5-9DB0-4473-83CF-7051885714C6}" dt="2021-08-09T11:24:05.759" v="1419" actId="47"/>
        <pc:sldMkLst>
          <pc:docMk/>
          <pc:sldMk cId="2168724107" sldId="268"/>
        </pc:sldMkLst>
      </pc:sldChg>
      <pc:sldChg chg="modSp new mod">
        <pc:chgData name="Yang" userId="4b03f3d2-6fb3-48e5-b7e2-9f17c2bcf6c3" providerId="ADAL" clId="{805419F5-9DB0-4473-83CF-7051885714C6}" dt="2021-08-09T11:27:09" v="1667" actId="20577"/>
        <pc:sldMkLst>
          <pc:docMk/>
          <pc:sldMk cId="3083320924" sldId="269"/>
        </pc:sldMkLst>
        <pc:spChg chg="mod">
          <ac:chgData name="Yang" userId="4b03f3d2-6fb3-48e5-b7e2-9f17c2bcf6c3" providerId="ADAL" clId="{805419F5-9DB0-4473-83CF-7051885714C6}" dt="2021-08-09T11:25:41.306" v="1447" actId="20577"/>
          <ac:spMkLst>
            <pc:docMk/>
            <pc:sldMk cId="3083320924" sldId="269"/>
            <ac:spMk id="2" creationId="{811C2F8B-2987-4EA5-8A67-C5F588AFC7D0}"/>
          </ac:spMkLst>
        </pc:spChg>
        <pc:spChg chg="mod">
          <ac:chgData name="Yang" userId="4b03f3d2-6fb3-48e5-b7e2-9f17c2bcf6c3" providerId="ADAL" clId="{805419F5-9DB0-4473-83CF-7051885714C6}" dt="2021-08-09T11:27:09" v="1667" actId="20577"/>
          <ac:spMkLst>
            <pc:docMk/>
            <pc:sldMk cId="3083320924" sldId="269"/>
            <ac:spMk id="3" creationId="{BDF72E24-871D-4E43-8E62-83207FD6D23A}"/>
          </ac:spMkLst>
        </pc:spChg>
      </pc:sldChg>
      <pc:sldChg chg="new del">
        <pc:chgData name="Yang" userId="4b03f3d2-6fb3-48e5-b7e2-9f17c2bcf6c3" providerId="ADAL" clId="{805419F5-9DB0-4473-83CF-7051885714C6}" dt="2021-08-09T11:25:36.894" v="1442" actId="680"/>
        <pc:sldMkLst>
          <pc:docMk/>
          <pc:sldMk cId="3176471815" sldId="269"/>
        </pc:sldMkLst>
      </pc:sldChg>
    </pc:docChg>
  </pc:docChgLst>
  <pc:docChgLst>
    <pc:chgData name="Yang" userId="4b03f3d2-6fb3-48e5-b7e2-9f17c2bcf6c3" providerId="ADAL" clId="{AAB7053C-DC48-495F-8B8D-1402447CA0DD}"/>
    <pc:docChg chg="undo custSel addSld modSld">
      <pc:chgData name="Yang" userId="4b03f3d2-6fb3-48e5-b7e2-9f17c2bcf6c3" providerId="ADAL" clId="{AAB7053C-DC48-495F-8B8D-1402447CA0DD}" dt="2021-08-10T10:35:56.170" v="183" actId="1076"/>
      <pc:docMkLst>
        <pc:docMk/>
      </pc:docMkLst>
      <pc:sldChg chg="addSp modSp mod">
        <pc:chgData name="Yang" userId="4b03f3d2-6fb3-48e5-b7e2-9f17c2bcf6c3" providerId="ADAL" clId="{AAB7053C-DC48-495F-8B8D-1402447CA0DD}" dt="2021-08-09T17:20:37.377" v="2" actId="14100"/>
        <pc:sldMkLst>
          <pc:docMk/>
          <pc:sldMk cId="1023585796" sldId="258"/>
        </pc:sldMkLst>
        <pc:picChg chg="add mod">
          <ac:chgData name="Yang" userId="4b03f3d2-6fb3-48e5-b7e2-9f17c2bcf6c3" providerId="ADAL" clId="{AAB7053C-DC48-495F-8B8D-1402447CA0DD}" dt="2021-08-09T17:20:37.377" v="2" actId="14100"/>
          <ac:picMkLst>
            <pc:docMk/>
            <pc:sldMk cId="1023585796" sldId="258"/>
            <ac:picMk id="5" creationId="{43B8FB6E-5271-418D-9BCE-3AA96C6252A6}"/>
          </ac:picMkLst>
        </pc:picChg>
      </pc:sldChg>
      <pc:sldChg chg="modSp mod">
        <pc:chgData name="Yang" userId="4b03f3d2-6fb3-48e5-b7e2-9f17c2bcf6c3" providerId="ADAL" clId="{AAB7053C-DC48-495F-8B8D-1402447CA0DD}" dt="2021-08-10T10:27:56.048" v="172" actId="20577"/>
        <pc:sldMkLst>
          <pc:docMk/>
          <pc:sldMk cId="2224986390" sldId="259"/>
        </pc:sldMkLst>
        <pc:spChg chg="mod">
          <ac:chgData name="Yang" userId="4b03f3d2-6fb3-48e5-b7e2-9f17c2bcf6c3" providerId="ADAL" clId="{AAB7053C-DC48-495F-8B8D-1402447CA0DD}" dt="2021-08-10T10:27:56.048" v="172" actId="20577"/>
          <ac:spMkLst>
            <pc:docMk/>
            <pc:sldMk cId="2224986390" sldId="259"/>
            <ac:spMk id="3" creationId="{F79B6504-0B02-4E35-83D8-498FAFB24A10}"/>
          </ac:spMkLst>
        </pc:spChg>
      </pc:sldChg>
      <pc:sldChg chg="addSp modSp mod">
        <pc:chgData name="Yang" userId="4b03f3d2-6fb3-48e5-b7e2-9f17c2bcf6c3" providerId="ADAL" clId="{AAB7053C-DC48-495F-8B8D-1402447CA0DD}" dt="2021-08-09T17:27:56.194" v="4" actId="1076"/>
        <pc:sldMkLst>
          <pc:docMk/>
          <pc:sldMk cId="102111850" sldId="261"/>
        </pc:sldMkLst>
        <pc:picChg chg="add mod">
          <ac:chgData name="Yang" userId="4b03f3d2-6fb3-48e5-b7e2-9f17c2bcf6c3" providerId="ADAL" clId="{AAB7053C-DC48-495F-8B8D-1402447CA0DD}" dt="2021-08-09T17:27:56.194" v="4" actId="1076"/>
          <ac:picMkLst>
            <pc:docMk/>
            <pc:sldMk cId="102111850" sldId="261"/>
            <ac:picMk id="5" creationId="{D6F0644C-767F-4EE9-9EE1-6FAC28688F0E}"/>
          </ac:picMkLst>
        </pc:picChg>
      </pc:sldChg>
      <pc:sldChg chg="addSp delSp modSp mod">
        <pc:chgData name="Yang" userId="4b03f3d2-6fb3-48e5-b7e2-9f17c2bcf6c3" providerId="ADAL" clId="{AAB7053C-DC48-495F-8B8D-1402447CA0DD}" dt="2021-08-10T10:35:56.170" v="183" actId="1076"/>
        <pc:sldMkLst>
          <pc:docMk/>
          <pc:sldMk cId="1168085120" sldId="263"/>
        </pc:sldMkLst>
        <pc:picChg chg="add del mod">
          <ac:chgData name="Yang" userId="4b03f3d2-6fb3-48e5-b7e2-9f17c2bcf6c3" providerId="ADAL" clId="{AAB7053C-DC48-495F-8B8D-1402447CA0DD}" dt="2021-08-10T10:35:53.243" v="181" actId="478"/>
          <ac:picMkLst>
            <pc:docMk/>
            <pc:sldMk cId="1168085120" sldId="263"/>
            <ac:picMk id="5" creationId="{299AF0A3-AFC3-458D-8C7F-26BC29BEBE63}"/>
          </ac:picMkLst>
        </pc:picChg>
        <pc:picChg chg="add mod">
          <ac:chgData name="Yang" userId="4b03f3d2-6fb3-48e5-b7e2-9f17c2bcf6c3" providerId="ADAL" clId="{AAB7053C-DC48-495F-8B8D-1402447CA0DD}" dt="2021-08-10T10:35:56.170" v="183" actId="1076"/>
          <ac:picMkLst>
            <pc:docMk/>
            <pc:sldMk cId="1168085120" sldId="263"/>
            <ac:picMk id="6" creationId="{08BE0E74-205E-42DD-BE9D-D3E98C0146DB}"/>
          </ac:picMkLst>
        </pc:picChg>
      </pc:sldChg>
      <pc:sldChg chg="addSp delSp modSp mod">
        <pc:chgData name="Yang" userId="4b03f3d2-6fb3-48e5-b7e2-9f17c2bcf6c3" providerId="ADAL" clId="{AAB7053C-DC48-495F-8B8D-1402447CA0DD}" dt="2021-08-09T17:34:09.438" v="157" actId="1076"/>
        <pc:sldMkLst>
          <pc:docMk/>
          <pc:sldMk cId="2390814227" sldId="267"/>
        </pc:sldMkLst>
        <pc:spChg chg="mod">
          <ac:chgData name="Yang" userId="4b03f3d2-6fb3-48e5-b7e2-9f17c2bcf6c3" providerId="ADAL" clId="{AAB7053C-DC48-495F-8B8D-1402447CA0DD}" dt="2021-08-09T17:32:09.726" v="118" actId="27636"/>
          <ac:spMkLst>
            <pc:docMk/>
            <pc:sldMk cId="2390814227" sldId="267"/>
            <ac:spMk id="3" creationId="{06AF041F-F66A-48B2-9FC9-BF08583D2503}"/>
          </ac:spMkLst>
        </pc:spChg>
        <pc:spChg chg="add mod">
          <ac:chgData name="Yang" userId="4b03f3d2-6fb3-48e5-b7e2-9f17c2bcf6c3" providerId="ADAL" clId="{AAB7053C-DC48-495F-8B8D-1402447CA0DD}" dt="2021-08-09T17:32:13.383" v="119" actId="1076"/>
          <ac:spMkLst>
            <pc:docMk/>
            <pc:sldMk cId="2390814227" sldId="267"/>
            <ac:spMk id="4" creationId="{55DE7F55-CC09-469C-B3A1-97FF8D4FDC57}"/>
          </ac:spMkLst>
        </pc:spChg>
        <pc:spChg chg="add mod">
          <ac:chgData name="Yang" userId="4b03f3d2-6fb3-48e5-b7e2-9f17c2bcf6c3" providerId="ADAL" clId="{AAB7053C-DC48-495F-8B8D-1402447CA0DD}" dt="2021-08-09T17:34:09.438" v="157" actId="1076"/>
          <ac:spMkLst>
            <pc:docMk/>
            <pc:sldMk cId="2390814227" sldId="267"/>
            <ac:spMk id="16" creationId="{8E467F89-8808-40E8-9564-81A83A03ABCE}"/>
          </ac:spMkLst>
        </pc:spChg>
        <pc:cxnChg chg="add del mod">
          <ac:chgData name="Yang" userId="4b03f3d2-6fb3-48e5-b7e2-9f17c2bcf6c3" providerId="ADAL" clId="{AAB7053C-DC48-495F-8B8D-1402447CA0DD}" dt="2021-08-09T17:32:16.408" v="120" actId="478"/>
          <ac:cxnSpMkLst>
            <pc:docMk/>
            <pc:sldMk cId="2390814227" sldId="267"/>
            <ac:cxnSpMk id="6" creationId="{F7B31B80-E453-4F78-9A58-DBACC1281B5F}"/>
          </ac:cxnSpMkLst>
        </pc:cxnChg>
        <pc:cxnChg chg="add">
          <ac:chgData name="Yang" userId="4b03f3d2-6fb3-48e5-b7e2-9f17c2bcf6c3" providerId="ADAL" clId="{AAB7053C-DC48-495F-8B8D-1402447CA0DD}" dt="2021-08-09T17:32:22.668" v="121" actId="11529"/>
          <ac:cxnSpMkLst>
            <pc:docMk/>
            <pc:sldMk cId="2390814227" sldId="267"/>
            <ac:cxnSpMk id="8" creationId="{FCC071CF-0959-4387-A145-801BA9B602D8}"/>
          </ac:cxnSpMkLst>
        </pc:cxnChg>
        <pc:cxnChg chg="add del mod">
          <ac:chgData name="Yang" userId="4b03f3d2-6fb3-48e5-b7e2-9f17c2bcf6c3" providerId="ADAL" clId="{AAB7053C-DC48-495F-8B8D-1402447CA0DD}" dt="2021-08-09T17:32:35.605" v="123" actId="478"/>
          <ac:cxnSpMkLst>
            <pc:docMk/>
            <pc:sldMk cId="2390814227" sldId="267"/>
            <ac:cxnSpMk id="10" creationId="{3716A328-E6D6-46E4-973A-4B22B57754F9}"/>
          </ac:cxnSpMkLst>
        </pc:cxnChg>
        <pc:cxnChg chg="add">
          <ac:chgData name="Yang" userId="4b03f3d2-6fb3-48e5-b7e2-9f17c2bcf6c3" providerId="ADAL" clId="{AAB7053C-DC48-495F-8B8D-1402447CA0DD}" dt="2021-08-09T17:32:44.449" v="124" actId="11529"/>
          <ac:cxnSpMkLst>
            <pc:docMk/>
            <pc:sldMk cId="2390814227" sldId="267"/>
            <ac:cxnSpMk id="12" creationId="{CB12A4EE-F074-4373-9A31-D6D000DA282C}"/>
          </ac:cxnSpMkLst>
        </pc:cxnChg>
        <pc:cxnChg chg="add mod">
          <ac:chgData name="Yang" userId="4b03f3d2-6fb3-48e5-b7e2-9f17c2bcf6c3" providerId="ADAL" clId="{AAB7053C-DC48-495F-8B8D-1402447CA0DD}" dt="2021-08-09T17:32:56.121" v="126" actId="14100"/>
          <ac:cxnSpMkLst>
            <pc:docMk/>
            <pc:sldMk cId="2390814227" sldId="267"/>
            <ac:cxnSpMk id="14" creationId="{CBE79023-3439-4B94-B40E-85428594870C}"/>
          </ac:cxnSpMkLst>
        </pc:cxnChg>
      </pc:sldChg>
      <pc:sldChg chg="addSp delSp modSp new mod">
        <pc:chgData name="Yang" userId="4b03f3d2-6fb3-48e5-b7e2-9f17c2bcf6c3" providerId="ADAL" clId="{AAB7053C-DC48-495F-8B8D-1402447CA0DD}" dt="2021-08-09T17:31:04.233" v="103" actId="14100"/>
        <pc:sldMkLst>
          <pc:docMk/>
          <pc:sldMk cId="3316742312" sldId="270"/>
        </pc:sldMkLst>
        <pc:spChg chg="mod">
          <ac:chgData name="Yang" userId="4b03f3d2-6fb3-48e5-b7e2-9f17c2bcf6c3" providerId="ADAL" clId="{AAB7053C-DC48-495F-8B8D-1402447CA0DD}" dt="2021-08-09T17:28:20.307" v="14" actId="20577"/>
          <ac:spMkLst>
            <pc:docMk/>
            <pc:sldMk cId="3316742312" sldId="270"/>
            <ac:spMk id="2" creationId="{7E453D16-77A9-40CB-AD4E-49B65C6C91BE}"/>
          </ac:spMkLst>
        </pc:spChg>
        <pc:spChg chg="del">
          <ac:chgData name="Yang" userId="4b03f3d2-6fb3-48e5-b7e2-9f17c2bcf6c3" providerId="ADAL" clId="{AAB7053C-DC48-495F-8B8D-1402447CA0DD}" dt="2021-08-09T17:28:28.122" v="15" actId="478"/>
          <ac:spMkLst>
            <pc:docMk/>
            <pc:sldMk cId="3316742312" sldId="270"/>
            <ac:spMk id="3" creationId="{067F2E58-D51C-4216-B4BA-4C68C3E438F5}"/>
          </ac:spMkLst>
        </pc:spChg>
        <pc:spChg chg="add mod">
          <ac:chgData name="Yang" userId="4b03f3d2-6fb3-48e5-b7e2-9f17c2bcf6c3" providerId="ADAL" clId="{AAB7053C-DC48-495F-8B8D-1402447CA0DD}" dt="2021-08-09T17:29:20.563" v="39" actId="404"/>
          <ac:spMkLst>
            <pc:docMk/>
            <pc:sldMk cId="3316742312" sldId="270"/>
            <ac:spMk id="4" creationId="{1F6C7A98-8EE2-4EB5-990D-B0232581C67C}"/>
          </ac:spMkLst>
        </pc:spChg>
        <pc:spChg chg="add mod">
          <ac:chgData name="Yang" userId="4b03f3d2-6fb3-48e5-b7e2-9f17c2bcf6c3" providerId="ADAL" clId="{AAB7053C-DC48-495F-8B8D-1402447CA0DD}" dt="2021-08-09T17:29:27.868" v="47" actId="404"/>
          <ac:spMkLst>
            <pc:docMk/>
            <pc:sldMk cId="3316742312" sldId="270"/>
            <ac:spMk id="5" creationId="{51ADA2C5-F0F8-412D-B789-326673627AC4}"/>
          </ac:spMkLst>
        </pc:spChg>
        <pc:spChg chg="add del mod">
          <ac:chgData name="Yang" userId="4b03f3d2-6fb3-48e5-b7e2-9f17c2bcf6c3" providerId="ADAL" clId="{AAB7053C-DC48-495F-8B8D-1402447CA0DD}" dt="2021-08-09T17:30:32.360" v="69"/>
          <ac:spMkLst>
            <pc:docMk/>
            <pc:sldMk cId="3316742312" sldId="270"/>
            <ac:spMk id="9" creationId="{7DDC473E-47AE-45B6-A87D-33F0ED86A32E}"/>
          </ac:spMkLst>
        </pc:spChg>
        <pc:spChg chg="add mod">
          <ac:chgData name="Yang" userId="4b03f3d2-6fb3-48e5-b7e2-9f17c2bcf6c3" providerId="ADAL" clId="{AAB7053C-DC48-495F-8B8D-1402447CA0DD}" dt="2021-08-09T17:31:04.233" v="103" actId="14100"/>
          <ac:spMkLst>
            <pc:docMk/>
            <pc:sldMk cId="3316742312" sldId="270"/>
            <ac:spMk id="10" creationId="{F063056A-DFFF-4A42-99A7-EED71F499394}"/>
          </ac:spMkLst>
        </pc:spChg>
        <pc:cxnChg chg="add mod">
          <ac:chgData name="Yang" userId="4b03f3d2-6fb3-48e5-b7e2-9f17c2bcf6c3" providerId="ADAL" clId="{AAB7053C-DC48-495F-8B8D-1402447CA0DD}" dt="2021-08-09T17:29:25.729" v="46" actId="1076"/>
          <ac:cxnSpMkLst>
            <pc:docMk/>
            <pc:sldMk cId="3316742312" sldId="270"/>
            <ac:cxnSpMk id="7" creationId="{8A099F2F-17A7-4C33-ADCD-77019BEC4AF3}"/>
          </ac:cxnSpMkLst>
        </pc:cxnChg>
      </pc:sldChg>
      <pc:sldChg chg="addSp modSp add mod">
        <pc:chgData name="Yang" userId="4b03f3d2-6fb3-48e5-b7e2-9f17c2bcf6c3" providerId="ADAL" clId="{AAB7053C-DC48-495F-8B8D-1402447CA0DD}" dt="2021-08-09T17:31:09.517" v="108" actId="20577"/>
        <pc:sldMkLst>
          <pc:docMk/>
          <pc:sldMk cId="308800530" sldId="271"/>
        </pc:sldMkLst>
        <pc:spChg chg="add mod">
          <ac:chgData name="Yang" userId="4b03f3d2-6fb3-48e5-b7e2-9f17c2bcf6c3" providerId="ADAL" clId="{AAB7053C-DC48-495F-8B8D-1402447CA0DD}" dt="2021-08-09T17:29:57.427" v="57" actId="20577"/>
          <ac:spMkLst>
            <pc:docMk/>
            <pc:sldMk cId="308800530" sldId="271"/>
            <ac:spMk id="6" creationId="{545821EB-6D90-4B57-A36F-9607FB9C63A0}"/>
          </ac:spMkLst>
        </pc:spChg>
        <pc:spChg chg="add mod">
          <ac:chgData name="Yang" userId="4b03f3d2-6fb3-48e5-b7e2-9f17c2bcf6c3" providerId="ADAL" clId="{AAB7053C-DC48-495F-8B8D-1402447CA0DD}" dt="2021-08-09T17:31:09.517" v="108" actId="20577"/>
          <ac:spMkLst>
            <pc:docMk/>
            <pc:sldMk cId="308800530" sldId="271"/>
            <ac:spMk id="9" creationId="{5D3199ED-BAAE-4B8A-AF3D-F40CF0A9DE3B}"/>
          </ac:spMkLst>
        </pc:spChg>
        <pc:cxnChg chg="mod">
          <ac:chgData name="Yang" userId="4b03f3d2-6fb3-48e5-b7e2-9f17c2bcf6c3" providerId="ADAL" clId="{AAB7053C-DC48-495F-8B8D-1402447CA0DD}" dt="2021-08-09T17:29:55.072" v="53" actId="13822"/>
          <ac:cxnSpMkLst>
            <pc:docMk/>
            <pc:sldMk cId="308800530" sldId="271"/>
            <ac:cxnSpMk id="7" creationId="{8A099F2F-17A7-4C33-ADCD-77019BEC4AF3}"/>
          </ac:cxnSpMkLst>
        </pc:cxnChg>
      </pc:sldChg>
      <pc:sldChg chg="addSp modSp add mod">
        <pc:chgData name="Yang" userId="4b03f3d2-6fb3-48e5-b7e2-9f17c2bcf6c3" providerId="ADAL" clId="{AAB7053C-DC48-495F-8B8D-1402447CA0DD}" dt="2021-08-09T17:31:13.237" v="109"/>
        <pc:sldMkLst>
          <pc:docMk/>
          <pc:sldMk cId="3011904583" sldId="272"/>
        </pc:sldMkLst>
        <pc:spChg chg="add mod">
          <ac:chgData name="Yang" userId="4b03f3d2-6fb3-48e5-b7e2-9f17c2bcf6c3" providerId="ADAL" clId="{AAB7053C-DC48-495F-8B8D-1402447CA0DD}" dt="2021-08-09T17:31:13.237" v="109"/>
          <ac:spMkLst>
            <pc:docMk/>
            <pc:sldMk cId="3011904583" sldId="272"/>
            <ac:spMk id="8" creationId="{9CEE028F-B9B0-48C6-A3DF-7B04D17550B4}"/>
          </ac:spMkLst>
        </pc:spChg>
        <pc:cxnChg chg="mod ord">
          <ac:chgData name="Yang" userId="4b03f3d2-6fb3-48e5-b7e2-9f17c2bcf6c3" providerId="ADAL" clId="{AAB7053C-DC48-495F-8B8D-1402447CA0DD}" dt="2021-08-09T17:30:11.408" v="61" actId="166"/>
          <ac:cxnSpMkLst>
            <pc:docMk/>
            <pc:sldMk cId="3011904583" sldId="272"/>
            <ac:cxnSpMk id="7" creationId="{8A099F2F-17A7-4C33-ADCD-77019BEC4AF3}"/>
          </ac:cxnSpMkLst>
        </pc:cxnChg>
      </pc:sldChg>
      <pc:sldChg chg="modSp new mod">
        <pc:chgData name="Yang" userId="4b03f3d2-6fb3-48e5-b7e2-9f17c2bcf6c3" providerId="ADAL" clId="{AAB7053C-DC48-495F-8B8D-1402447CA0DD}" dt="2021-08-10T10:28:13.689" v="180" actId="20577"/>
        <pc:sldMkLst>
          <pc:docMk/>
          <pc:sldMk cId="731575591" sldId="273"/>
        </pc:sldMkLst>
        <pc:spChg chg="mod">
          <ac:chgData name="Yang" userId="4b03f3d2-6fb3-48e5-b7e2-9f17c2bcf6c3" providerId="ADAL" clId="{AAB7053C-DC48-495F-8B8D-1402447CA0DD}" dt="2021-08-10T10:28:13.689" v="180" actId="20577"/>
          <ac:spMkLst>
            <pc:docMk/>
            <pc:sldMk cId="731575591" sldId="273"/>
            <ac:spMk id="2" creationId="{2B7BDE85-B9A8-4E63-8405-EE8FC8C87B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2C66-898E-4737-8906-984611B93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Workshop 3: </a:t>
            </a:r>
            <a:br>
              <a:rPr lang="en-GB" dirty="0"/>
            </a:br>
            <a:r>
              <a:rPr lang="en-GB" dirty="0"/>
              <a:t>Less Dumb Enemy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146B6-C973-4BFD-A9EF-53D70831C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2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3D16-77A9-40CB-AD4E-49B65C6C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Raycast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6C7A98-8EE2-4EB5-990D-B0232581C67C}"/>
              </a:ext>
            </a:extLst>
          </p:cNvPr>
          <p:cNvSpPr/>
          <p:nvPr/>
        </p:nvSpPr>
        <p:spPr>
          <a:xfrm>
            <a:off x="2153653" y="3314700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Player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ADA2C5-F0F8-412D-B789-326673627AC4}"/>
              </a:ext>
            </a:extLst>
          </p:cNvPr>
          <p:cNvSpPr/>
          <p:nvPr/>
        </p:nvSpPr>
        <p:spPr>
          <a:xfrm>
            <a:off x="8544426" y="3314699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Enemy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099F2F-17A7-4C33-ADCD-77019BEC4AF3}"/>
              </a:ext>
            </a:extLst>
          </p:cNvPr>
          <p:cNvCxnSpPr>
            <a:stCxn id="5" idx="1"/>
            <a:endCxn id="4" idx="7"/>
          </p:cNvCxnSpPr>
          <p:nvPr/>
        </p:nvCxnSpPr>
        <p:spPr>
          <a:xfrm flipH="1">
            <a:off x="3180613" y="3677668"/>
            <a:ext cx="55400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063056A-DFFF-4A42-99A7-EED71F499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480191"/>
          </a:xfrm>
        </p:spPr>
        <p:txBody>
          <a:bodyPr/>
          <a:lstStyle/>
          <a:p>
            <a:r>
              <a:rPr lang="en-GB" dirty="0"/>
              <a:t>Layer Masks:</a:t>
            </a:r>
          </a:p>
          <a:p>
            <a:pPr lvl="1"/>
            <a:r>
              <a:rPr lang="en-GB" dirty="0"/>
              <a:t>Player</a:t>
            </a:r>
          </a:p>
        </p:txBody>
      </p:sp>
    </p:spTree>
    <p:extLst>
      <p:ext uri="{BB962C8B-B14F-4D97-AF65-F5344CB8AC3E}">
        <p14:creationId xmlns:p14="http://schemas.microsoft.com/office/powerpoint/2010/main" val="331674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3D16-77A9-40CB-AD4E-49B65C6C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Raycast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6C7A98-8EE2-4EB5-990D-B0232581C67C}"/>
              </a:ext>
            </a:extLst>
          </p:cNvPr>
          <p:cNvSpPr/>
          <p:nvPr/>
        </p:nvSpPr>
        <p:spPr>
          <a:xfrm>
            <a:off x="2153653" y="3314700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Player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ADA2C5-F0F8-412D-B789-326673627AC4}"/>
              </a:ext>
            </a:extLst>
          </p:cNvPr>
          <p:cNvSpPr/>
          <p:nvPr/>
        </p:nvSpPr>
        <p:spPr>
          <a:xfrm>
            <a:off x="8544426" y="3314699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Enemy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099F2F-17A7-4C33-ADCD-77019BEC4AF3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335629" y="3677668"/>
            <a:ext cx="23849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45821EB-6D90-4B57-A36F-9607FB9C63A0}"/>
              </a:ext>
            </a:extLst>
          </p:cNvPr>
          <p:cNvSpPr/>
          <p:nvPr/>
        </p:nvSpPr>
        <p:spPr>
          <a:xfrm>
            <a:off x="5274845" y="3128211"/>
            <a:ext cx="1060784" cy="279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Wall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3199ED-BAAE-4B8A-AF3D-F40CF0A9D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480191"/>
          </a:xfrm>
        </p:spPr>
        <p:txBody>
          <a:bodyPr/>
          <a:lstStyle/>
          <a:p>
            <a:r>
              <a:rPr lang="en-GB" dirty="0"/>
              <a:t>Layer Masks:</a:t>
            </a:r>
          </a:p>
          <a:p>
            <a:pPr lvl="1"/>
            <a:r>
              <a:rPr lang="en-GB" dirty="0"/>
              <a:t>Player</a:t>
            </a:r>
          </a:p>
          <a:p>
            <a:pPr lvl="1"/>
            <a:r>
              <a:rPr lang="en-GB" dirty="0"/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30880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3D16-77A9-40CB-AD4E-49B65C6C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Raycast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6C7A98-8EE2-4EB5-990D-B0232581C67C}"/>
              </a:ext>
            </a:extLst>
          </p:cNvPr>
          <p:cNvSpPr/>
          <p:nvPr/>
        </p:nvSpPr>
        <p:spPr>
          <a:xfrm>
            <a:off x="2153653" y="3314700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Player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ADA2C5-F0F8-412D-B789-326673627AC4}"/>
              </a:ext>
            </a:extLst>
          </p:cNvPr>
          <p:cNvSpPr/>
          <p:nvPr/>
        </p:nvSpPr>
        <p:spPr>
          <a:xfrm>
            <a:off x="8544426" y="3314699"/>
            <a:ext cx="1203158" cy="2478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Enemy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821EB-6D90-4B57-A36F-9607FB9C63A0}"/>
              </a:ext>
            </a:extLst>
          </p:cNvPr>
          <p:cNvSpPr/>
          <p:nvPr/>
        </p:nvSpPr>
        <p:spPr>
          <a:xfrm>
            <a:off x="5274845" y="3128211"/>
            <a:ext cx="1060784" cy="279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Wall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099F2F-17A7-4C33-ADCD-77019BEC4AF3}"/>
              </a:ext>
            </a:extLst>
          </p:cNvPr>
          <p:cNvCxnSpPr>
            <a:cxnSpLocks/>
            <a:stCxn id="5" idx="1"/>
            <a:endCxn id="4" idx="7"/>
          </p:cNvCxnSpPr>
          <p:nvPr/>
        </p:nvCxnSpPr>
        <p:spPr>
          <a:xfrm flipH="1">
            <a:off x="3180613" y="3677668"/>
            <a:ext cx="55400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EE028F-B9B0-48C6-A3DF-7B04D1755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480191"/>
          </a:xfrm>
        </p:spPr>
        <p:txBody>
          <a:bodyPr/>
          <a:lstStyle/>
          <a:p>
            <a:r>
              <a:rPr lang="en-GB" dirty="0"/>
              <a:t>Layer Masks:</a:t>
            </a:r>
          </a:p>
          <a:p>
            <a:pPr lvl="1"/>
            <a:r>
              <a:rPr lang="en-GB" dirty="0"/>
              <a:t>Player</a:t>
            </a:r>
          </a:p>
        </p:txBody>
      </p:sp>
    </p:spTree>
    <p:extLst>
      <p:ext uri="{BB962C8B-B14F-4D97-AF65-F5344CB8AC3E}">
        <p14:creationId xmlns:p14="http://schemas.microsoft.com/office/powerpoint/2010/main" val="301190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F34-BA93-4F1A-B819-8E56EA4B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 Cone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0DDD7-1658-4985-8616-67C97C105D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2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68B1-DA47-468B-B880-23EEF544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1C70-1F90-40DD-811E-CC0ED8752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a cones shaped trigger mesh</a:t>
            </a:r>
          </a:p>
          <a:p>
            <a:pPr lvl="1"/>
            <a:r>
              <a:rPr lang="en-GB" dirty="0" err="1"/>
              <a:t>OnTriggerEnter</a:t>
            </a:r>
            <a:r>
              <a:rPr lang="en-GB" dirty="0"/>
              <a:t>, then spotted, etc</a:t>
            </a:r>
          </a:p>
          <a:p>
            <a:r>
              <a:rPr lang="en-GB" dirty="0"/>
              <a:t>Dot product the AI’s “head” forward direction to direction to player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88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B2AC-3D6F-428B-BE8B-550B86C4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Dot Product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BBC6-648C-48FF-86A0-52DB46FF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699894" cy="3636511"/>
          </a:xfrm>
        </p:spPr>
        <p:txBody>
          <a:bodyPr/>
          <a:lstStyle/>
          <a:p>
            <a:r>
              <a:rPr lang="en-GB" dirty="0"/>
              <a:t>Yay maths</a:t>
            </a:r>
          </a:p>
          <a:p>
            <a:r>
              <a:rPr lang="en-GB" dirty="0"/>
              <a:t>Takes 2 directional vector</a:t>
            </a:r>
          </a:p>
          <a:p>
            <a:r>
              <a:rPr lang="en-GB" dirty="0"/>
              <a:t>Results:</a:t>
            </a:r>
          </a:p>
          <a:p>
            <a:pPr lvl="1"/>
            <a:r>
              <a:rPr lang="en-GB" dirty="0"/>
              <a:t>1: same direction</a:t>
            </a:r>
          </a:p>
          <a:p>
            <a:pPr lvl="1"/>
            <a:r>
              <a:rPr lang="en-GB" dirty="0"/>
              <a:t>0: 90 degrees</a:t>
            </a:r>
          </a:p>
          <a:p>
            <a:pPr lvl="1"/>
            <a:r>
              <a:rPr lang="en-GB" dirty="0"/>
              <a:t>-1: opposite</a:t>
            </a:r>
          </a:p>
          <a:p>
            <a:r>
              <a:rPr lang="en-GB" dirty="0" err="1"/>
              <a:t>Acos</a:t>
            </a:r>
            <a:r>
              <a:rPr lang="en-GB" dirty="0"/>
              <a:t>(Results) to get the angle </a:t>
            </a:r>
          </a:p>
        </p:txBody>
      </p:sp>
      <p:pic>
        <p:nvPicPr>
          <p:cNvPr id="1026" name="Picture 2" descr="Dot product - Wikipedia">
            <a:extLst>
              <a:ext uri="{FF2B5EF4-FFF2-40B4-BE49-F238E27FC236}">
                <a16:creationId xmlns:a16="http://schemas.microsoft.com/office/drawing/2014/main" id="{E77F1AD2-26B6-46BE-A67E-8CF16FAB3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51" y="2641687"/>
            <a:ext cx="4334253" cy="346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860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B70E-B2FF-498C-A1BD-4E19D360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041F-F66A-48B2-9FC9-BF08583D2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4114220" cy="3438570"/>
          </a:xfrm>
        </p:spPr>
        <p:txBody>
          <a:bodyPr>
            <a:normAutofit/>
          </a:bodyPr>
          <a:lstStyle/>
          <a:p>
            <a:r>
              <a:rPr lang="en-GB" dirty="0"/>
              <a:t>Dot product the AI’s “head” forward direction to direction to player</a:t>
            </a:r>
          </a:p>
          <a:p>
            <a:r>
              <a:rPr lang="en-GB" dirty="0"/>
              <a:t>Set a minimum value as the angle of the cone</a:t>
            </a:r>
          </a:p>
          <a:p>
            <a:r>
              <a:rPr lang="en-GB" dirty="0"/>
              <a:t>Returns true if Dot product is larger than that value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DE7F55-CC09-469C-B3A1-97FF8D4FDC57}"/>
              </a:ext>
            </a:extLst>
          </p:cNvPr>
          <p:cNvSpPr/>
          <p:nvPr/>
        </p:nvSpPr>
        <p:spPr>
          <a:xfrm>
            <a:off x="8052133" y="4379495"/>
            <a:ext cx="1281363" cy="1281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C071CF-0959-4387-A145-801BA9B602D8}"/>
              </a:ext>
            </a:extLst>
          </p:cNvPr>
          <p:cNvCxnSpPr>
            <a:stCxn id="4" idx="0"/>
          </p:cNvCxnSpPr>
          <p:nvPr/>
        </p:nvCxnSpPr>
        <p:spPr>
          <a:xfrm flipV="1">
            <a:off x="8692815" y="2222288"/>
            <a:ext cx="30080" cy="215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B12A4EE-F074-4373-9A31-D6D000DA282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6533147" y="2839452"/>
            <a:ext cx="1706637" cy="172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E79023-3439-4B94-B40E-85428594870C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9145845" y="2890917"/>
            <a:ext cx="1706637" cy="167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467F89-8808-40E8-9564-81A83A03ABCE}"/>
              </a:ext>
            </a:extLst>
          </p:cNvPr>
          <p:cNvSpPr txBox="1"/>
          <p:nvPr/>
        </p:nvSpPr>
        <p:spPr>
          <a:xfrm>
            <a:off x="8792917" y="3405865"/>
            <a:ext cx="1047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45 Deg.</a:t>
            </a:r>
          </a:p>
          <a:p>
            <a:r>
              <a:rPr lang="en-GB" dirty="0"/>
              <a:t>= 0.7</a:t>
            </a:r>
          </a:p>
        </p:txBody>
      </p:sp>
    </p:spTree>
    <p:extLst>
      <p:ext uri="{BB962C8B-B14F-4D97-AF65-F5344CB8AC3E}">
        <p14:creationId xmlns:p14="http://schemas.microsoft.com/office/powerpoint/2010/main" val="239081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2818-8EC0-4282-B6E5-F6424280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 Animation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1C474-ABF9-4668-9E77-503DB05E3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9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C2F8B-2987-4EA5-8A67-C5F588AF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72E24-871D-4E43-8E62-83207FD6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attacking duration depends on animation</a:t>
            </a:r>
          </a:p>
          <a:p>
            <a:r>
              <a:rPr lang="en-GB" dirty="0"/>
              <a:t>Move the End attack methods to be called in animation</a:t>
            </a:r>
          </a:p>
          <a:p>
            <a:r>
              <a:rPr lang="en-GB" dirty="0"/>
              <a:t>Start attack triggers an animation</a:t>
            </a:r>
          </a:p>
          <a:p>
            <a:r>
              <a:rPr lang="en-GB" dirty="0"/>
              <a:t>Add a simple attack animation</a:t>
            </a:r>
          </a:p>
        </p:txBody>
      </p:sp>
    </p:spTree>
    <p:extLst>
      <p:ext uri="{BB962C8B-B14F-4D97-AF65-F5344CB8AC3E}">
        <p14:creationId xmlns:p14="http://schemas.microsoft.com/office/powerpoint/2010/main" val="308332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3566-3BF6-48B3-A25A-7938DB0A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this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F24A-34CD-470B-943A-BCFF1F60F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Patrol paths</a:t>
            </a:r>
          </a:p>
          <a:p>
            <a:r>
              <a:rPr lang="en-GB" dirty="0"/>
              <a:t>Line of sight and vision cone</a:t>
            </a:r>
          </a:p>
          <a:p>
            <a:r>
              <a:rPr lang="en-GB" dirty="0"/>
              <a:t>Incorporate Animations</a:t>
            </a:r>
          </a:p>
        </p:txBody>
      </p:sp>
    </p:spTree>
    <p:extLst>
      <p:ext uri="{BB962C8B-B14F-4D97-AF65-F5344CB8AC3E}">
        <p14:creationId xmlns:p14="http://schemas.microsoft.com/office/powerpoint/2010/main" val="38040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4310-1FC4-4A71-AC1E-3B13248A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2B77-963C-4205-A9C5-DD34696F5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Last time:</a:t>
            </a:r>
          </a:p>
          <a:p>
            <a:pPr lvl="1"/>
            <a:r>
              <a:rPr lang="en-GB" dirty="0"/>
              <a:t>Initial setup of Enemy</a:t>
            </a:r>
          </a:p>
          <a:p>
            <a:pPr lvl="1"/>
            <a:r>
              <a:rPr lang="en-GB" dirty="0"/>
              <a:t>Detect distance to player</a:t>
            </a:r>
          </a:p>
          <a:p>
            <a:pPr lvl="1"/>
            <a:r>
              <a:rPr lang="en-GB" dirty="0"/>
              <a:t>Move to player using nav mesh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B8FB6E-5271-418D-9BCE-3AA96C625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498" y="2145961"/>
            <a:ext cx="6103137" cy="363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58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7F85-5C06-40F8-A62F-C837F8D8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B6504-0B02-4E35-83D8-498FAFB24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Bug fix attack</a:t>
            </a:r>
          </a:p>
          <a:p>
            <a:r>
              <a:rPr lang="en-GB" dirty="0"/>
              <a:t>Patrol around certain points and wait</a:t>
            </a:r>
          </a:p>
          <a:p>
            <a:r>
              <a:rPr lang="en-GB" dirty="0"/>
              <a:t>Only chase the player if it has line of sight</a:t>
            </a:r>
          </a:p>
          <a:p>
            <a:r>
              <a:rPr lang="en-GB" dirty="0"/>
              <a:t>Angle limit/ vision cone on line of sight</a:t>
            </a:r>
          </a:p>
          <a:p>
            <a:r>
              <a:rPr lang="en-GB" dirty="0"/>
              <a:t>Attack animation</a:t>
            </a:r>
          </a:p>
        </p:txBody>
      </p:sp>
    </p:spTree>
    <p:extLst>
      <p:ext uri="{BB962C8B-B14F-4D97-AF65-F5344CB8AC3E}">
        <p14:creationId xmlns:p14="http://schemas.microsoft.com/office/powerpoint/2010/main" val="222498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DE85-B9A8-4E63-8405-EE8FC8C8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Bug 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F39A5-D166-48BD-8BAB-83262EDE4B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7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439E-FB3C-45FF-8638-F98AB01D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4D93C-2536-49AC-BE3E-5151A3AEA5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1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285D-39D3-4DE8-9C65-A4CAA01B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7715-C42D-4909-A4B6-EE2AC156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Patrol Manager</a:t>
            </a:r>
          </a:p>
          <a:p>
            <a:pPr lvl="1"/>
            <a:r>
              <a:rPr lang="en-GB" dirty="0"/>
              <a:t>Stores points to patrol to</a:t>
            </a:r>
          </a:p>
          <a:p>
            <a:pPr lvl="1"/>
            <a:r>
              <a:rPr lang="en-GB" dirty="0"/>
              <a:t>Can request a specific point with a given index</a:t>
            </a:r>
          </a:p>
          <a:p>
            <a:r>
              <a:rPr lang="en-GB" dirty="0"/>
              <a:t>Enemy AI</a:t>
            </a:r>
          </a:p>
          <a:p>
            <a:pPr lvl="1"/>
            <a:r>
              <a:rPr lang="en-GB" dirty="0"/>
              <a:t>Request and move to a patrol point</a:t>
            </a:r>
          </a:p>
          <a:p>
            <a:pPr lvl="1"/>
            <a:r>
              <a:rPr lang="en-GB" dirty="0"/>
              <a:t>Wait at that location for X seconds</a:t>
            </a:r>
          </a:p>
          <a:p>
            <a:pPr lvl="1"/>
            <a:r>
              <a:rPr lang="en-GB" dirty="0"/>
              <a:t>Repeat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0644C-767F-4EE9-9EE1-6FAC28688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048" y="2530988"/>
            <a:ext cx="5182323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70F0-01BC-4C00-832E-25DE5D78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 of Sight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9396-C1CF-4F90-9005-DDEBB7229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4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E954-DBCC-4B5D-89EB-9D0F47C6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F02B-6CEE-4ED9-A3C9-861399E1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480191"/>
          </a:xfrm>
        </p:spPr>
        <p:txBody>
          <a:bodyPr/>
          <a:lstStyle/>
          <a:p>
            <a:r>
              <a:rPr lang="en-GB" dirty="0" err="1"/>
              <a:t>Raycast</a:t>
            </a:r>
            <a:r>
              <a:rPr lang="en-GB" dirty="0"/>
              <a:t> in the direction from enemy to player</a:t>
            </a:r>
          </a:p>
          <a:p>
            <a:r>
              <a:rPr lang="en-GB" dirty="0"/>
              <a:t>Separate enviorment and player layer</a:t>
            </a:r>
          </a:p>
          <a:p>
            <a:r>
              <a:rPr lang="en-GB" dirty="0"/>
              <a:t>Move to player’s last known location and wait if lost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BE0E74-205E-42DD-BE9D-D3E98C014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379" y="3635077"/>
            <a:ext cx="6516009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85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EEE7083B14340A51E9FAEC167CCB2" ma:contentTypeVersion="13" ma:contentTypeDescription="Create a new document." ma:contentTypeScope="" ma:versionID="e1cd6ef9e93293ff6bd9892d9f39b844">
  <xsd:schema xmlns:xsd="http://www.w3.org/2001/XMLSchema" xmlns:xs="http://www.w3.org/2001/XMLSchema" xmlns:p="http://schemas.microsoft.com/office/2006/metadata/properties" xmlns:ns3="1a7738f4-909d-4651-ac3f-503e2450c430" xmlns:ns4="fc26a5ca-858e-4f65-bf9c-0cbd59e1ebe5" targetNamespace="http://schemas.microsoft.com/office/2006/metadata/properties" ma:root="true" ma:fieldsID="5c1d630769d941b5b54a4f75444c85a5" ns3:_="" ns4:_="">
    <xsd:import namespace="1a7738f4-909d-4651-ac3f-503e2450c430"/>
    <xsd:import namespace="fc26a5ca-858e-4f65-bf9c-0cbd59e1eb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738f4-909d-4651-ac3f-503e2450c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6a5ca-858e-4f65-bf9c-0cbd59e1eb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D2CBE3-EABE-468B-AB2F-2844B1A03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7738f4-909d-4651-ac3f-503e2450c430"/>
    <ds:schemaRef ds:uri="fc26a5ca-858e-4f65-bf9c-0cbd59e1eb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EA9366-D5E1-49FF-8D2C-5017E6015EB6}">
  <ds:schemaRefs>
    <ds:schemaRef ds:uri="http://purl.org/dc/dcmitype/"/>
    <ds:schemaRef ds:uri="fc26a5ca-858e-4f65-bf9c-0cbd59e1ebe5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a7738f4-909d-4651-ac3f-503e2450c43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57F583-8604-49FB-8208-E1F03C5674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494</TotalTime>
  <Words>285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2</vt:lpstr>
      <vt:lpstr>Quotable</vt:lpstr>
      <vt:lpstr>Workshop 3:  Less Dumb Enemy AI</vt:lpstr>
      <vt:lpstr>Aim of this workshop</vt:lpstr>
      <vt:lpstr>Recap</vt:lpstr>
      <vt:lpstr>Improvements</vt:lpstr>
      <vt:lpstr>Bug fix</vt:lpstr>
      <vt:lpstr>Patrol</vt:lpstr>
      <vt:lpstr>Idea</vt:lpstr>
      <vt:lpstr>Line of Sight</vt:lpstr>
      <vt:lpstr>Idea</vt:lpstr>
      <vt:lpstr>Raycast</vt:lpstr>
      <vt:lpstr>Raycast</vt:lpstr>
      <vt:lpstr>Raycast</vt:lpstr>
      <vt:lpstr>Vision Cone</vt:lpstr>
      <vt:lpstr>Approaches</vt:lpstr>
      <vt:lpstr>Dot Product </vt:lpstr>
      <vt:lpstr>Idea</vt:lpstr>
      <vt:lpstr>Attack Animation</vt:lpstr>
      <vt:lpstr>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Anson Wong</dc:creator>
  <cp:lastModifiedBy>Anson Wong</cp:lastModifiedBy>
  <cp:revision>7</cp:revision>
  <dcterms:created xsi:type="dcterms:W3CDTF">2021-08-09T10:23:08Z</dcterms:created>
  <dcterms:modified xsi:type="dcterms:W3CDTF">2021-08-10T17:30:12Z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0x010100BA6EEE7083B14340A51E9FAEC167CCB2</vt:lpwstr>
  </property>
</Properties>
</file>