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76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" userId="4b03f3d2-6fb3-48e5-b7e2-9f17c2bcf6c3" providerId="ADAL" clId="{571FEE04-3B21-4E86-B76A-6B358C85BDFC}"/>
    <pc:docChg chg="undo custSel addSld delSld modSld sldOrd">
      <pc:chgData name="Yang" userId="4b03f3d2-6fb3-48e5-b7e2-9f17c2bcf6c3" providerId="ADAL" clId="{571FEE04-3B21-4E86-B76A-6B358C85BDFC}" dt="2021-08-03T10:53:21.031" v="2333" actId="20577"/>
      <pc:docMkLst>
        <pc:docMk/>
      </pc:docMkLst>
      <pc:sldChg chg="modSp mod">
        <pc:chgData name="Yang" userId="4b03f3d2-6fb3-48e5-b7e2-9f17c2bcf6c3" providerId="ADAL" clId="{571FEE04-3B21-4E86-B76A-6B358C85BDFC}" dt="2021-08-03T10:41:51.915" v="2314" actId="6549"/>
        <pc:sldMkLst>
          <pc:docMk/>
          <pc:sldMk cId="1462852821" sldId="258"/>
        </pc:sldMkLst>
        <pc:spChg chg="mod">
          <ac:chgData name="Yang" userId="4b03f3d2-6fb3-48e5-b7e2-9f17c2bcf6c3" providerId="ADAL" clId="{571FEE04-3B21-4E86-B76A-6B358C85BDFC}" dt="2021-08-03T10:41:51.915" v="2314" actId="6549"/>
          <ac:spMkLst>
            <pc:docMk/>
            <pc:sldMk cId="1462852821" sldId="258"/>
            <ac:spMk id="3" creationId="{112C3E17-D2E7-4EC0-805B-27E73808056D}"/>
          </ac:spMkLst>
        </pc:spChg>
      </pc:sldChg>
      <pc:sldChg chg="modSp new mod">
        <pc:chgData name="Yang" userId="4b03f3d2-6fb3-48e5-b7e2-9f17c2bcf6c3" providerId="ADAL" clId="{571FEE04-3B21-4E86-B76A-6B358C85BDFC}" dt="2021-08-02T16:31:51.406" v="197" actId="15"/>
        <pc:sldMkLst>
          <pc:docMk/>
          <pc:sldMk cId="3742582960" sldId="261"/>
        </pc:sldMkLst>
        <pc:spChg chg="mod">
          <ac:chgData name="Yang" userId="4b03f3d2-6fb3-48e5-b7e2-9f17c2bcf6c3" providerId="ADAL" clId="{571FEE04-3B21-4E86-B76A-6B358C85BDFC}" dt="2021-08-02T16:27:44.247" v="6" actId="20577"/>
          <ac:spMkLst>
            <pc:docMk/>
            <pc:sldMk cId="3742582960" sldId="261"/>
            <ac:spMk id="2" creationId="{D23247C0-DFF2-4FDA-B002-CCD7F58C77A2}"/>
          </ac:spMkLst>
        </pc:spChg>
        <pc:spChg chg="mod">
          <ac:chgData name="Yang" userId="4b03f3d2-6fb3-48e5-b7e2-9f17c2bcf6c3" providerId="ADAL" clId="{571FEE04-3B21-4E86-B76A-6B358C85BDFC}" dt="2021-08-02T16:31:51.406" v="197" actId="15"/>
          <ac:spMkLst>
            <pc:docMk/>
            <pc:sldMk cId="3742582960" sldId="261"/>
            <ac:spMk id="3" creationId="{DE10A24D-450C-415C-B4AF-C7D3A5538668}"/>
          </ac:spMkLst>
        </pc:spChg>
      </pc:sldChg>
      <pc:sldChg chg="modSp new mod">
        <pc:chgData name="Yang" userId="4b03f3d2-6fb3-48e5-b7e2-9f17c2bcf6c3" providerId="ADAL" clId="{571FEE04-3B21-4E86-B76A-6B358C85BDFC}" dt="2021-08-03T10:44:07.697" v="2316" actId="20577"/>
        <pc:sldMkLst>
          <pc:docMk/>
          <pc:sldMk cId="1580939116" sldId="262"/>
        </pc:sldMkLst>
        <pc:spChg chg="mod">
          <ac:chgData name="Yang" userId="4b03f3d2-6fb3-48e5-b7e2-9f17c2bcf6c3" providerId="ADAL" clId="{571FEE04-3B21-4E86-B76A-6B358C85BDFC}" dt="2021-08-02T16:28:34.271" v="75" actId="20577"/>
          <ac:spMkLst>
            <pc:docMk/>
            <pc:sldMk cId="1580939116" sldId="262"/>
            <ac:spMk id="2" creationId="{F7027262-F3BA-496A-93C0-97F0EEB11E23}"/>
          </ac:spMkLst>
        </pc:spChg>
        <pc:spChg chg="mod">
          <ac:chgData name="Yang" userId="4b03f3d2-6fb3-48e5-b7e2-9f17c2bcf6c3" providerId="ADAL" clId="{571FEE04-3B21-4E86-B76A-6B358C85BDFC}" dt="2021-08-03T10:44:07.697" v="2316" actId="20577"/>
          <ac:spMkLst>
            <pc:docMk/>
            <pc:sldMk cId="1580939116" sldId="262"/>
            <ac:spMk id="3" creationId="{48B76863-98D1-4DEC-9E1C-F74090976974}"/>
          </ac:spMkLst>
        </pc:spChg>
      </pc:sldChg>
      <pc:sldChg chg="modSp new mod">
        <pc:chgData name="Yang" userId="4b03f3d2-6fb3-48e5-b7e2-9f17c2bcf6c3" providerId="ADAL" clId="{571FEE04-3B21-4E86-B76A-6B358C85BDFC}" dt="2021-08-02T16:33:49.133" v="402" actId="20577"/>
        <pc:sldMkLst>
          <pc:docMk/>
          <pc:sldMk cId="2800399450" sldId="263"/>
        </pc:sldMkLst>
        <pc:spChg chg="mod">
          <ac:chgData name="Yang" userId="4b03f3d2-6fb3-48e5-b7e2-9f17c2bcf6c3" providerId="ADAL" clId="{571FEE04-3B21-4E86-B76A-6B358C85BDFC}" dt="2021-08-02T16:33:22.654" v="330" actId="20577"/>
          <ac:spMkLst>
            <pc:docMk/>
            <pc:sldMk cId="2800399450" sldId="263"/>
            <ac:spMk id="2" creationId="{02860467-6B0D-43EC-9B91-C3BADC81B5CE}"/>
          </ac:spMkLst>
        </pc:spChg>
        <pc:spChg chg="mod">
          <ac:chgData name="Yang" userId="4b03f3d2-6fb3-48e5-b7e2-9f17c2bcf6c3" providerId="ADAL" clId="{571FEE04-3B21-4E86-B76A-6B358C85BDFC}" dt="2021-08-02T16:33:49.133" v="402" actId="20577"/>
          <ac:spMkLst>
            <pc:docMk/>
            <pc:sldMk cId="2800399450" sldId="263"/>
            <ac:spMk id="3" creationId="{5CAD1489-E512-4BFD-9FA7-4F9430BD4EF5}"/>
          </ac:spMkLst>
        </pc:spChg>
      </pc:sldChg>
      <pc:sldChg chg="modSp new mod">
        <pc:chgData name="Yang" userId="4b03f3d2-6fb3-48e5-b7e2-9f17c2bcf6c3" providerId="ADAL" clId="{571FEE04-3B21-4E86-B76A-6B358C85BDFC}" dt="2021-08-02T16:36:25.658" v="521" actId="20577"/>
        <pc:sldMkLst>
          <pc:docMk/>
          <pc:sldMk cId="3367003767" sldId="264"/>
        </pc:sldMkLst>
        <pc:spChg chg="mod">
          <ac:chgData name="Yang" userId="4b03f3d2-6fb3-48e5-b7e2-9f17c2bcf6c3" providerId="ADAL" clId="{571FEE04-3B21-4E86-B76A-6B358C85BDFC}" dt="2021-08-02T16:34:02.071" v="410" actId="20577"/>
          <ac:spMkLst>
            <pc:docMk/>
            <pc:sldMk cId="3367003767" sldId="264"/>
            <ac:spMk id="2" creationId="{2F6F8F89-0C14-4ECF-A882-5D33371D4623}"/>
          </ac:spMkLst>
        </pc:spChg>
        <pc:spChg chg="mod">
          <ac:chgData name="Yang" userId="4b03f3d2-6fb3-48e5-b7e2-9f17c2bcf6c3" providerId="ADAL" clId="{571FEE04-3B21-4E86-B76A-6B358C85BDFC}" dt="2021-08-02T16:36:25.658" v="521" actId="20577"/>
          <ac:spMkLst>
            <pc:docMk/>
            <pc:sldMk cId="3367003767" sldId="264"/>
            <ac:spMk id="3" creationId="{E10CD1B8-62B8-4A84-9E5D-4DD9CB279E84}"/>
          </ac:spMkLst>
        </pc:spChg>
      </pc:sldChg>
      <pc:sldChg chg="modSp new mod">
        <pc:chgData name="Yang" userId="4b03f3d2-6fb3-48e5-b7e2-9f17c2bcf6c3" providerId="ADAL" clId="{571FEE04-3B21-4E86-B76A-6B358C85BDFC}" dt="2021-08-02T16:51:27.668" v="706" actId="20577"/>
        <pc:sldMkLst>
          <pc:docMk/>
          <pc:sldMk cId="2359098836" sldId="265"/>
        </pc:sldMkLst>
        <pc:spChg chg="mod">
          <ac:chgData name="Yang" userId="4b03f3d2-6fb3-48e5-b7e2-9f17c2bcf6c3" providerId="ADAL" clId="{571FEE04-3B21-4E86-B76A-6B358C85BDFC}" dt="2021-08-02T16:50:08.909" v="528" actId="20577"/>
          <ac:spMkLst>
            <pc:docMk/>
            <pc:sldMk cId="2359098836" sldId="265"/>
            <ac:spMk id="2" creationId="{2536A82A-7932-4A83-B40B-421855DFD5FD}"/>
          </ac:spMkLst>
        </pc:spChg>
        <pc:spChg chg="mod">
          <ac:chgData name="Yang" userId="4b03f3d2-6fb3-48e5-b7e2-9f17c2bcf6c3" providerId="ADAL" clId="{571FEE04-3B21-4E86-B76A-6B358C85BDFC}" dt="2021-08-02T16:51:27.668" v="706" actId="20577"/>
          <ac:spMkLst>
            <pc:docMk/>
            <pc:sldMk cId="2359098836" sldId="265"/>
            <ac:spMk id="3" creationId="{AA852933-B061-4656-8488-222FD3407253}"/>
          </ac:spMkLst>
        </pc:spChg>
      </pc:sldChg>
      <pc:sldChg chg="modSp new mod">
        <pc:chgData name="Yang" userId="4b03f3d2-6fb3-48e5-b7e2-9f17c2bcf6c3" providerId="ADAL" clId="{571FEE04-3B21-4E86-B76A-6B358C85BDFC}" dt="2021-08-02T17:53:03.793" v="993" actId="20577"/>
        <pc:sldMkLst>
          <pc:docMk/>
          <pc:sldMk cId="3140893232" sldId="266"/>
        </pc:sldMkLst>
        <pc:spChg chg="mod">
          <ac:chgData name="Yang" userId="4b03f3d2-6fb3-48e5-b7e2-9f17c2bcf6c3" providerId="ADAL" clId="{571FEE04-3B21-4E86-B76A-6B358C85BDFC}" dt="2021-08-02T17:51:42.732" v="770" actId="20577"/>
          <ac:spMkLst>
            <pc:docMk/>
            <pc:sldMk cId="3140893232" sldId="266"/>
            <ac:spMk id="2" creationId="{0CE0A3C7-B535-405B-90A6-0475D63877DF}"/>
          </ac:spMkLst>
        </pc:spChg>
        <pc:spChg chg="mod">
          <ac:chgData name="Yang" userId="4b03f3d2-6fb3-48e5-b7e2-9f17c2bcf6c3" providerId="ADAL" clId="{571FEE04-3B21-4E86-B76A-6B358C85BDFC}" dt="2021-08-02T17:53:03.793" v="993" actId="20577"/>
          <ac:spMkLst>
            <pc:docMk/>
            <pc:sldMk cId="3140893232" sldId="266"/>
            <ac:spMk id="3" creationId="{2ABEB595-8532-4F70-B165-21B694314F42}"/>
          </ac:spMkLst>
        </pc:spChg>
      </pc:sldChg>
      <pc:sldChg chg="modSp new mod">
        <pc:chgData name="Yang" userId="4b03f3d2-6fb3-48e5-b7e2-9f17c2bcf6c3" providerId="ADAL" clId="{571FEE04-3B21-4E86-B76A-6B358C85BDFC}" dt="2021-08-02T17:50:29.057" v="746" actId="20577"/>
        <pc:sldMkLst>
          <pc:docMk/>
          <pc:sldMk cId="4061995547" sldId="267"/>
        </pc:sldMkLst>
        <pc:spChg chg="mod">
          <ac:chgData name="Yang" userId="4b03f3d2-6fb3-48e5-b7e2-9f17c2bcf6c3" providerId="ADAL" clId="{571FEE04-3B21-4E86-B76A-6B358C85BDFC}" dt="2021-08-02T17:50:29.057" v="746" actId="20577"/>
          <ac:spMkLst>
            <pc:docMk/>
            <pc:sldMk cId="4061995547" sldId="267"/>
            <ac:spMk id="2" creationId="{421521B3-14C1-4286-8709-52728746A1A0}"/>
          </ac:spMkLst>
        </pc:spChg>
      </pc:sldChg>
      <pc:sldChg chg="addSp delSp modSp new mod">
        <pc:chgData name="Yang" userId="4b03f3d2-6fb3-48e5-b7e2-9f17c2bcf6c3" providerId="ADAL" clId="{571FEE04-3B21-4E86-B76A-6B358C85BDFC}" dt="2021-08-02T17:56:52.957" v="1020" actId="1076"/>
        <pc:sldMkLst>
          <pc:docMk/>
          <pc:sldMk cId="2173356309" sldId="268"/>
        </pc:sldMkLst>
        <pc:spChg chg="mod">
          <ac:chgData name="Yang" userId="4b03f3d2-6fb3-48e5-b7e2-9f17c2bcf6c3" providerId="ADAL" clId="{571FEE04-3B21-4E86-B76A-6B358C85BDFC}" dt="2021-08-02T17:53:33.869" v="1008" actId="20577"/>
          <ac:spMkLst>
            <pc:docMk/>
            <pc:sldMk cId="2173356309" sldId="268"/>
            <ac:spMk id="2" creationId="{020B5682-AF4F-42F3-AFC5-9B8CF9BF6008}"/>
          </ac:spMkLst>
        </pc:spChg>
        <pc:spChg chg="del">
          <ac:chgData name="Yang" userId="4b03f3d2-6fb3-48e5-b7e2-9f17c2bcf6c3" providerId="ADAL" clId="{571FEE04-3B21-4E86-B76A-6B358C85BDFC}" dt="2021-08-02T17:53:35.456" v="1009" actId="478"/>
          <ac:spMkLst>
            <pc:docMk/>
            <pc:sldMk cId="2173356309" sldId="268"/>
            <ac:spMk id="3" creationId="{42125E8F-FB33-4C8D-BD58-FB33A0F66CBF}"/>
          </ac:spMkLst>
        </pc:spChg>
        <pc:picChg chg="add del mod">
          <ac:chgData name="Yang" userId="4b03f3d2-6fb3-48e5-b7e2-9f17c2bcf6c3" providerId="ADAL" clId="{571FEE04-3B21-4E86-B76A-6B358C85BDFC}" dt="2021-08-02T17:54:11.274" v="1012" actId="478"/>
          <ac:picMkLst>
            <pc:docMk/>
            <pc:sldMk cId="2173356309" sldId="268"/>
            <ac:picMk id="5" creationId="{3130491E-1B0D-41F1-BD29-6A1F2B59F8DE}"/>
          </ac:picMkLst>
        </pc:picChg>
        <pc:picChg chg="add del mod">
          <ac:chgData name="Yang" userId="4b03f3d2-6fb3-48e5-b7e2-9f17c2bcf6c3" providerId="ADAL" clId="{571FEE04-3B21-4E86-B76A-6B358C85BDFC}" dt="2021-08-02T17:55:07.324" v="1015" actId="478"/>
          <ac:picMkLst>
            <pc:docMk/>
            <pc:sldMk cId="2173356309" sldId="268"/>
            <ac:picMk id="7" creationId="{5CA27BA5-560A-4D48-BB39-11C4106DF690}"/>
          </ac:picMkLst>
        </pc:picChg>
        <pc:picChg chg="add del mod">
          <ac:chgData name="Yang" userId="4b03f3d2-6fb3-48e5-b7e2-9f17c2bcf6c3" providerId="ADAL" clId="{571FEE04-3B21-4E86-B76A-6B358C85BDFC}" dt="2021-08-02T17:56:13.330" v="1018" actId="478"/>
          <ac:picMkLst>
            <pc:docMk/>
            <pc:sldMk cId="2173356309" sldId="268"/>
            <ac:picMk id="9" creationId="{2E894DAE-3B3B-4FCC-8AFC-030DD8EA551C}"/>
          </ac:picMkLst>
        </pc:picChg>
        <pc:picChg chg="add mod">
          <ac:chgData name="Yang" userId="4b03f3d2-6fb3-48e5-b7e2-9f17c2bcf6c3" providerId="ADAL" clId="{571FEE04-3B21-4E86-B76A-6B358C85BDFC}" dt="2021-08-02T17:56:52.957" v="1020" actId="1076"/>
          <ac:picMkLst>
            <pc:docMk/>
            <pc:sldMk cId="2173356309" sldId="268"/>
            <ac:picMk id="11" creationId="{944E03B6-63D6-4981-91D5-86EBE11AD7AE}"/>
          </ac:picMkLst>
        </pc:picChg>
      </pc:sldChg>
      <pc:sldChg chg="new del">
        <pc:chgData name="Yang" userId="4b03f3d2-6fb3-48e5-b7e2-9f17c2bcf6c3" providerId="ADAL" clId="{571FEE04-3B21-4E86-B76A-6B358C85BDFC}" dt="2021-08-02T17:58:21.251" v="1022" actId="47"/>
        <pc:sldMkLst>
          <pc:docMk/>
          <pc:sldMk cId="2138270046" sldId="269"/>
        </pc:sldMkLst>
      </pc:sldChg>
      <pc:sldChg chg="modSp new mod">
        <pc:chgData name="Yang" userId="4b03f3d2-6fb3-48e5-b7e2-9f17c2bcf6c3" providerId="ADAL" clId="{571FEE04-3B21-4E86-B76A-6B358C85BDFC}" dt="2021-08-02T17:59:32.385" v="1037" actId="20577"/>
        <pc:sldMkLst>
          <pc:docMk/>
          <pc:sldMk cId="3689027751" sldId="269"/>
        </pc:sldMkLst>
        <pc:spChg chg="mod">
          <ac:chgData name="Yang" userId="4b03f3d2-6fb3-48e5-b7e2-9f17c2bcf6c3" providerId="ADAL" clId="{571FEE04-3B21-4E86-B76A-6B358C85BDFC}" dt="2021-08-02T17:59:32.385" v="1037" actId="20577"/>
          <ac:spMkLst>
            <pc:docMk/>
            <pc:sldMk cId="3689027751" sldId="269"/>
            <ac:spMk id="2" creationId="{C6E7FC55-3420-47C9-8606-22CDAEA203AC}"/>
          </ac:spMkLst>
        </pc:spChg>
      </pc:sldChg>
      <pc:sldChg chg="modSp new mod">
        <pc:chgData name="Yang" userId="4b03f3d2-6fb3-48e5-b7e2-9f17c2bcf6c3" providerId="ADAL" clId="{571FEE04-3B21-4E86-B76A-6B358C85BDFC}" dt="2021-08-02T18:04:19.471" v="1453" actId="20577"/>
        <pc:sldMkLst>
          <pc:docMk/>
          <pc:sldMk cId="774325363" sldId="270"/>
        </pc:sldMkLst>
        <pc:spChg chg="mod">
          <ac:chgData name="Yang" userId="4b03f3d2-6fb3-48e5-b7e2-9f17c2bcf6c3" providerId="ADAL" clId="{571FEE04-3B21-4E86-B76A-6B358C85BDFC}" dt="2021-08-02T17:59:46.291" v="1051" actId="5793"/>
          <ac:spMkLst>
            <pc:docMk/>
            <pc:sldMk cId="774325363" sldId="270"/>
            <ac:spMk id="2" creationId="{038B3148-DCEC-4817-B20C-96FD27B57AE2}"/>
          </ac:spMkLst>
        </pc:spChg>
        <pc:spChg chg="mod">
          <ac:chgData name="Yang" userId="4b03f3d2-6fb3-48e5-b7e2-9f17c2bcf6c3" providerId="ADAL" clId="{571FEE04-3B21-4E86-B76A-6B358C85BDFC}" dt="2021-08-02T18:04:19.471" v="1453" actId="20577"/>
          <ac:spMkLst>
            <pc:docMk/>
            <pc:sldMk cId="774325363" sldId="270"/>
            <ac:spMk id="3" creationId="{43070942-7CF5-47C7-AFD0-291EF719EDB6}"/>
          </ac:spMkLst>
        </pc:spChg>
      </pc:sldChg>
      <pc:sldChg chg="modSp new mod">
        <pc:chgData name="Yang" userId="4b03f3d2-6fb3-48e5-b7e2-9f17c2bcf6c3" providerId="ADAL" clId="{571FEE04-3B21-4E86-B76A-6B358C85BDFC}" dt="2021-08-02T18:07:00.364" v="1697" actId="20577"/>
        <pc:sldMkLst>
          <pc:docMk/>
          <pc:sldMk cId="2523347931" sldId="271"/>
        </pc:sldMkLst>
        <pc:spChg chg="mod">
          <ac:chgData name="Yang" userId="4b03f3d2-6fb3-48e5-b7e2-9f17c2bcf6c3" providerId="ADAL" clId="{571FEE04-3B21-4E86-B76A-6B358C85BDFC}" dt="2021-08-02T18:05:28.959" v="1466" actId="20577"/>
          <ac:spMkLst>
            <pc:docMk/>
            <pc:sldMk cId="2523347931" sldId="271"/>
            <ac:spMk id="2" creationId="{0D7A897F-069C-49D6-A9F2-09E67E9E910C}"/>
          </ac:spMkLst>
        </pc:spChg>
        <pc:spChg chg="mod">
          <ac:chgData name="Yang" userId="4b03f3d2-6fb3-48e5-b7e2-9f17c2bcf6c3" providerId="ADAL" clId="{571FEE04-3B21-4E86-B76A-6B358C85BDFC}" dt="2021-08-02T18:07:00.364" v="1697" actId="20577"/>
          <ac:spMkLst>
            <pc:docMk/>
            <pc:sldMk cId="2523347931" sldId="271"/>
            <ac:spMk id="3" creationId="{9713B993-B7A8-48C6-B452-BF28DEAF2A82}"/>
          </ac:spMkLst>
        </pc:spChg>
      </pc:sldChg>
      <pc:sldChg chg="modSp new mod">
        <pc:chgData name="Yang" userId="4b03f3d2-6fb3-48e5-b7e2-9f17c2bcf6c3" providerId="ADAL" clId="{571FEE04-3B21-4E86-B76A-6B358C85BDFC}" dt="2021-08-02T18:07:17.634" v="1716" actId="20577"/>
        <pc:sldMkLst>
          <pc:docMk/>
          <pc:sldMk cId="1006702519" sldId="272"/>
        </pc:sldMkLst>
        <pc:spChg chg="mod">
          <ac:chgData name="Yang" userId="4b03f3d2-6fb3-48e5-b7e2-9f17c2bcf6c3" providerId="ADAL" clId="{571FEE04-3B21-4E86-B76A-6B358C85BDFC}" dt="2021-08-02T18:07:17.634" v="1716" actId="20577"/>
          <ac:spMkLst>
            <pc:docMk/>
            <pc:sldMk cId="1006702519" sldId="272"/>
            <ac:spMk id="2" creationId="{56932840-AB46-47B4-9267-57C3E42C68C2}"/>
          </ac:spMkLst>
        </pc:spChg>
      </pc:sldChg>
      <pc:sldChg chg="new del">
        <pc:chgData name="Yang" userId="4b03f3d2-6fb3-48e5-b7e2-9f17c2bcf6c3" providerId="ADAL" clId="{571FEE04-3B21-4E86-B76A-6B358C85BDFC}" dt="2021-08-02T18:07:09.388" v="1699" actId="47"/>
        <pc:sldMkLst>
          <pc:docMk/>
          <pc:sldMk cId="2246449522" sldId="272"/>
        </pc:sldMkLst>
      </pc:sldChg>
      <pc:sldChg chg="new del">
        <pc:chgData name="Yang" userId="4b03f3d2-6fb3-48e5-b7e2-9f17c2bcf6c3" providerId="ADAL" clId="{571FEE04-3B21-4E86-B76A-6B358C85BDFC}" dt="2021-08-02T18:07:12.576" v="1701" actId="680"/>
        <pc:sldMkLst>
          <pc:docMk/>
          <pc:sldMk cId="2504875153" sldId="272"/>
        </pc:sldMkLst>
      </pc:sldChg>
      <pc:sldChg chg="modSp new mod">
        <pc:chgData name="Yang" userId="4b03f3d2-6fb3-48e5-b7e2-9f17c2bcf6c3" providerId="ADAL" clId="{571FEE04-3B21-4E86-B76A-6B358C85BDFC}" dt="2021-08-02T18:08:22.017" v="1904" actId="20577"/>
        <pc:sldMkLst>
          <pc:docMk/>
          <pc:sldMk cId="2728537255" sldId="273"/>
        </pc:sldMkLst>
        <pc:spChg chg="mod">
          <ac:chgData name="Yang" userId="4b03f3d2-6fb3-48e5-b7e2-9f17c2bcf6c3" providerId="ADAL" clId="{571FEE04-3B21-4E86-B76A-6B358C85BDFC}" dt="2021-08-02T18:07:27.735" v="1721" actId="20577"/>
          <ac:spMkLst>
            <pc:docMk/>
            <pc:sldMk cId="2728537255" sldId="273"/>
            <ac:spMk id="2" creationId="{EC3F8675-8197-4F88-85B7-0147522FBFB2}"/>
          </ac:spMkLst>
        </pc:spChg>
        <pc:spChg chg="mod">
          <ac:chgData name="Yang" userId="4b03f3d2-6fb3-48e5-b7e2-9f17c2bcf6c3" providerId="ADAL" clId="{571FEE04-3B21-4E86-B76A-6B358C85BDFC}" dt="2021-08-02T18:08:22.017" v="1904" actId="20577"/>
          <ac:spMkLst>
            <pc:docMk/>
            <pc:sldMk cId="2728537255" sldId="273"/>
            <ac:spMk id="3" creationId="{392581A6-7B5A-46A3-98C0-9DFBDF02734A}"/>
          </ac:spMkLst>
        </pc:spChg>
      </pc:sldChg>
      <pc:sldChg chg="modSp new mod">
        <pc:chgData name="Yang" userId="4b03f3d2-6fb3-48e5-b7e2-9f17c2bcf6c3" providerId="ADAL" clId="{571FEE04-3B21-4E86-B76A-6B358C85BDFC}" dt="2021-08-02T18:14:23.974" v="1927" actId="20577"/>
        <pc:sldMkLst>
          <pc:docMk/>
          <pc:sldMk cId="1154096392" sldId="274"/>
        </pc:sldMkLst>
        <pc:spChg chg="mod">
          <ac:chgData name="Yang" userId="4b03f3d2-6fb3-48e5-b7e2-9f17c2bcf6c3" providerId="ADAL" clId="{571FEE04-3B21-4E86-B76A-6B358C85BDFC}" dt="2021-08-02T18:14:23.974" v="1927" actId="20577"/>
          <ac:spMkLst>
            <pc:docMk/>
            <pc:sldMk cId="1154096392" sldId="274"/>
            <ac:spMk id="2" creationId="{A807152F-DF92-4194-8D01-EBB7A80E81E6}"/>
          </ac:spMkLst>
        </pc:spChg>
      </pc:sldChg>
      <pc:sldChg chg="new del">
        <pc:chgData name="Yang" userId="4b03f3d2-6fb3-48e5-b7e2-9f17c2bcf6c3" providerId="ADAL" clId="{571FEE04-3B21-4E86-B76A-6B358C85BDFC}" dt="2021-08-02T18:08:41.387" v="1906" actId="47"/>
        <pc:sldMkLst>
          <pc:docMk/>
          <pc:sldMk cId="1849520434" sldId="274"/>
        </pc:sldMkLst>
      </pc:sldChg>
      <pc:sldChg chg="modSp new mod">
        <pc:chgData name="Yang" userId="4b03f3d2-6fb3-48e5-b7e2-9f17c2bcf6c3" providerId="ADAL" clId="{571FEE04-3B21-4E86-B76A-6B358C85BDFC}" dt="2021-08-03T10:53:21.031" v="2333" actId="20577"/>
        <pc:sldMkLst>
          <pc:docMk/>
          <pc:sldMk cId="1361789120" sldId="275"/>
        </pc:sldMkLst>
        <pc:spChg chg="mod">
          <ac:chgData name="Yang" userId="4b03f3d2-6fb3-48e5-b7e2-9f17c2bcf6c3" providerId="ADAL" clId="{571FEE04-3B21-4E86-B76A-6B358C85BDFC}" dt="2021-08-03T10:53:21.031" v="2333" actId="20577"/>
          <ac:spMkLst>
            <pc:docMk/>
            <pc:sldMk cId="1361789120" sldId="275"/>
            <ac:spMk id="3" creationId="{E527C745-6F45-4FD5-8BD2-264B264CE23A}"/>
          </ac:spMkLst>
        </pc:spChg>
      </pc:sldChg>
      <pc:sldChg chg="modSp add mod ord">
        <pc:chgData name="Yang" userId="4b03f3d2-6fb3-48e5-b7e2-9f17c2bcf6c3" providerId="ADAL" clId="{571FEE04-3B21-4E86-B76A-6B358C85BDFC}" dt="2021-08-03T10:38:41.778" v="2270" actId="20577"/>
        <pc:sldMkLst>
          <pc:docMk/>
          <pc:sldMk cId="1611352419" sldId="276"/>
        </pc:sldMkLst>
        <pc:spChg chg="mod">
          <ac:chgData name="Yang" userId="4b03f3d2-6fb3-48e5-b7e2-9f17c2bcf6c3" providerId="ADAL" clId="{571FEE04-3B21-4E86-B76A-6B358C85BDFC}" dt="2021-08-03T10:38:41.778" v="2270" actId="20577"/>
          <ac:spMkLst>
            <pc:docMk/>
            <pc:sldMk cId="1611352419" sldId="276"/>
            <ac:spMk id="3" creationId="{A11AB884-3813-4CF1-8095-ECAD150B39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4JIXQDw0s&amp;ab_channel=Brackey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8B082-8D7F-4B83-9F99-CC3544B103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Workshop 2: Enemy 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18EDB-5FAD-413F-B7B4-99D4667C1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49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8F89-0C14-4ECF-A882-5D33371D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CD1B8-62B8-4A84-9E5D-4DD9CB27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Reposition to a new location</a:t>
            </a:r>
          </a:p>
          <a:p>
            <a:pPr lvl="1"/>
            <a:r>
              <a:rPr lang="en-GB" dirty="0"/>
              <a:t>A patrol point</a:t>
            </a:r>
          </a:p>
          <a:p>
            <a:pPr lvl="1"/>
            <a:r>
              <a:rPr lang="en-GB" dirty="0"/>
              <a:t>Player’s position</a:t>
            </a:r>
          </a:p>
          <a:p>
            <a:r>
              <a:rPr lang="en-GB" dirty="0"/>
              <a:t>Using </a:t>
            </a:r>
            <a:r>
              <a:rPr lang="en-GB" dirty="0" err="1"/>
              <a:t>Navmesh</a:t>
            </a:r>
            <a:r>
              <a:rPr lang="en-GB" dirty="0"/>
              <a:t> probably</a:t>
            </a:r>
          </a:p>
        </p:txBody>
      </p:sp>
    </p:spTree>
    <p:extLst>
      <p:ext uri="{BB962C8B-B14F-4D97-AF65-F5344CB8AC3E}">
        <p14:creationId xmlns:p14="http://schemas.microsoft.com/office/powerpoint/2010/main" val="336700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A82A-7932-4A83-B40B-421855DF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52933-B061-4656-8488-222FD3407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way of interaction with the player</a:t>
            </a:r>
          </a:p>
          <a:p>
            <a:r>
              <a:rPr lang="en-GB" dirty="0"/>
              <a:t>Dealing damage with the player</a:t>
            </a:r>
          </a:p>
          <a:p>
            <a:r>
              <a:rPr lang="en-GB" dirty="0"/>
              <a:t>Melee attack</a:t>
            </a:r>
          </a:p>
          <a:p>
            <a:pPr lvl="1"/>
            <a:r>
              <a:rPr lang="en-GB" dirty="0"/>
              <a:t>Box or sphere cast</a:t>
            </a:r>
          </a:p>
          <a:p>
            <a:r>
              <a:rPr lang="en-GB" dirty="0"/>
              <a:t>Range attack</a:t>
            </a:r>
          </a:p>
          <a:p>
            <a:pPr lvl="1"/>
            <a:r>
              <a:rPr lang="en-GB" dirty="0" err="1"/>
              <a:t>Raycast</a:t>
            </a:r>
            <a:r>
              <a:rPr lang="en-GB" dirty="0"/>
              <a:t> or firing a projectile</a:t>
            </a:r>
          </a:p>
        </p:txBody>
      </p:sp>
    </p:spTree>
    <p:extLst>
      <p:ext uri="{BB962C8B-B14F-4D97-AF65-F5344CB8AC3E}">
        <p14:creationId xmlns:p14="http://schemas.microsoft.com/office/powerpoint/2010/main" val="2359098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21B3-14C1-4286-8709-52728746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89E7-1A61-4D6D-A947-5D52B663F6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5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A3C7-B535-405B-90A6-0475D638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It Will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EB595-8532-4F70-B165-21B694314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walks and stand around at patrol points</a:t>
            </a:r>
          </a:p>
          <a:p>
            <a:r>
              <a:rPr lang="en-GB" dirty="0"/>
              <a:t>If the player is within a certain range, it will walk towards the player</a:t>
            </a:r>
          </a:p>
          <a:p>
            <a:r>
              <a:rPr lang="en-GB" dirty="0"/>
              <a:t>If the player is within the attack range, it will attack</a:t>
            </a:r>
          </a:p>
        </p:txBody>
      </p:sp>
    </p:spTree>
    <p:extLst>
      <p:ext uri="{BB962C8B-B14F-4D97-AF65-F5344CB8AC3E}">
        <p14:creationId xmlns:p14="http://schemas.microsoft.com/office/powerpoint/2010/main" val="314089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5682-AF4F-42F3-AFC5-9B8CF9BF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Chart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44E03B6-63D6-4981-91D5-86EBE11AD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61" y="1934577"/>
            <a:ext cx="982027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5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7FC55-3420-47C9-8606-22CDAEA2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44EFE-EDA2-40B4-9BBF-26A23A5463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027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3148-DCEC-4817-B20C-96FD27B5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Many Ways…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70942-7CF5-47C7-AFD0-291EF719E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Lots of nested if statements with Boolean flags</a:t>
            </a:r>
          </a:p>
          <a:p>
            <a:pPr lvl="1"/>
            <a:r>
              <a:rPr lang="en-GB" dirty="0"/>
              <a:t>Good starting place, but a nightmare to manage and debug</a:t>
            </a:r>
          </a:p>
          <a:p>
            <a:r>
              <a:rPr lang="en-GB" dirty="0"/>
              <a:t>FSM</a:t>
            </a:r>
          </a:p>
          <a:p>
            <a:pPr lvl="1"/>
            <a:r>
              <a:rPr lang="en-GB" dirty="0"/>
              <a:t>Set what state the AI is in and acts according to that state</a:t>
            </a:r>
          </a:p>
          <a:p>
            <a:pPr lvl="1"/>
            <a:r>
              <a:rPr lang="en-GB" dirty="0"/>
              <a:t>Using an Enum to record what state the AI is in</a:t>
            </a:r>
          </a:p>
          <a:p>
            <a:pPr lvl="1"/>
            <a:r>
              <a:rPr lang="en-GB" dirty="0"/>
              <a:t>Using the Animator in Unity</a:t>
            </a:r>
          </a:p>
          <a:p>
            <a:pPr lvl="2"/>
            <a:r>
              <a:rPr lang="en-GB" dirty="0"/>
              <a:t>Like in </a:t>
            </a:r>
            <a:r>
              <a:rPr lang="en-GB" dirty="0" err="1"/>
              <a:t>Brackey’s</a:t>
            </a:r>
            <a:r>
              <a:rPr lang="en-GB" dirty="0"/>
              <a:t> “</a:t>
            </a:r>
            <a:r>
              <a:rPr lang="en-GB" b="0" i="0" dirty="0">
                <a:effectLst/>
                <a:latin typeface="Roboto" panose="02000000000000000000" pitchFamily="2" charset="0"/>
              </a:rPr>
              <a:t>How to make a BOSS in Unity!”</a:t>
            </a:r>
          </a:p>
          <a:p>
            <a:pPr lvl="3"/>
            <a:r>
              <a:rPr lang="en-GB" b="0" i="0" dirty="0">
                <a:effectLst/>
                <a:latin typeface="Roboto" panose="02000000000000000000" pitchFamily="2" charset="0"/>
                <a:hlinkClick r:id="rId2"/>
              </a:rPr>
              <a:t>https://www.youtube.com/watch?v=AD4JIXQDw0s&amp;ab_channel=Brackeys</a:t>
            </a:r>
            <a:endParaRPr lang="en-GB" b="0" i="0" dirty="0">
              <a:effectLst/>
              <a:latin typeface="Roboto" panose="02000000000000000000" pitchFamily="2" charset="0"/>
            </a:endParaRPr>
          </a:p>
          <a:p>
            <a:r>
              <a:rPr lang="en-GB" dirty="0">
                <a:latin typeface="Roboto" panose="02000000000000000000" pitchFamily="2" charset="0"/>
              </a:rPr>
              <a:t>Many other approaches</a:t>
            </a:r>
            <a:endParaRPr lang="en-GB" b="0" i="0" dirty="0">
              <a:effectLst/>
              <a:latin typeface="Roboto" panose="02000000000000000000" pitchFamily="2" charset="0"/>
            </a:endParaRP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325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897F-069C-49D6-A9F2-09E67E9E9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B993-B7A8-48C6-B452-BF28DEAF2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State Enum Approach</a:t>
            </a:r>
          </a:p>
          <a:p>
            <a:r>
              <a:rPr lang="en-GB" dirty="0"/>
              <a:t>Logging and changing the state of the AI</a:t>
            </a:r>
          </a:p>
          <a:p>
            <a:r>
              <a:rPr lang="en-GB" dirty="0"/>
              <a:t>Regularly check if the AI is following the flow chart</a:t>
            </a:r>
          </a:p>
          <a:p>
            <a:pPr lvl="1"/>
            <a:r>
              <a:rPr lang="en-GB" dirty="0"/>
              <a:t>Know what it should be doing</a:t>
            </a:r>
          </a:p>
          <a:p>
            <a:pPr lvl="1"/>
            <a:r>
              <a:rPr lang="en-GB" dirty="0"/>
              <a:t>Easier to debug and improve individual components</a:t>
            </a:r>
          </a:p>
        </p:txBody>
      </p:sp>
    </p:spTree>
    <p:extLst>
      <p:ext uri="{BB962C8B-B14F-4D97-AF65-F5344CB8AC3E}">
        <p14:creationId xmlns:p14="http://schemas.microsoft.com/office/powerpoint/2010/main" val="2523347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32840-AB46-47B4-9267-57C3E42C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BFB28-E3DA-43E5-89FF-D4969328F3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02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8675-8197-4F88-85B7-0147522F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581A6-7B5A-46A3-98C0-9DFBDF027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Developing the AI is an ongoing process</a:t>
            </a:r>
          </a:p>
          <a:p>
            <a:r>
              <a:rPr lang="en-GB" dirty="0"/>
              <a:t>Flowchart will change non stop</a:t>
            </a:r>
          </a:p>
          <a:p>
            <a:r>
              <a:rPr lang="en-GB" dirty="0"/>
              <a:t>Sometimes modifications will work</a:t>
            </a:r>
          </a:p>
          <a:p>
            <a:r>
              <a:rPr lang="en-GB" dirty="0"/>
              <a:t>Expect to refactor the code regularly</a:t>
            </a:r>
          </a:p>
        </p:txBody>
      </p:sp>
    </p:spTree>
    <p:extLst>
      <p:ext uri="{BB962C8B-B14F-4D97-AF65-F5344CB8AC3E}">
        <p14:creationId xmlns:p14="http://schemas.microsoft.com/office/powerpoint/2010/main" val="272853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50B35-3729-457A-B103-5CD6F848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of this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5F6DD-2432-49DC-8295-3FF29A979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Understand the basic theory of what a basic AI will involve </a:t>
            </a:r>
          </a:p>
          <a:p>
            <a:r>
              <a:rPr lang="en-GB" dirty="0"/>
              <a:t>Designing and creating a flow chart/ FNS for the AI</a:t>
            </a:r>
          </a:p>
          <a:p>
            <a:r>
              <a:rPr lang="en-GB" dirty="0"/>
              <a:t>Approaches to coding the AI</a:t>
            </a:r>
          </a:p>
          <a:p>
            <a:r>
              <a:rPr lang="en-GB" dirty="0"/>
              <a:t>General tips</a:t>
            </a:r>
          </a:p>
          <a:p>
            <a:r>
              <a:rPr lang="en-GB" dirty="0"/>
              <a:t>Coding the AI in</a:t>
            </a:r>
          </a:p>
        </p:txBody>
      </p:sp>
    </p:spTree>
    <p:extLst>
      <p:ext uri="{BB962C8B-B14F-4D97-AF65-F5344CB8AC3E}">
        <p14:creationId xmlns:p14="http://schemas.microsoft.com/office/powerpoint/2010/main" val="94569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152F-DF92-4194-8D01-EBB7A80E8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06CD2-5692-4876-8017-966CBEA639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096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10F0-99CC-4BA7-992C-DF5FB12B3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C745-6F45-4FD5-8BD2-264B264CE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GB" dirty="0"/>
              <a:t>Set Up Player</a:t>
            </a:r>
          </a:p>
          <a:p>
            <a:pPr>
              <a:buFont typeface="+mj-lt"/>
              <a:buAutoNum type="arabicPeriod"/>
            </a:pPr>
            <a:r>
              <a:rPr lang="en-GB" dirty="0"/>
              <a:t>Set up the Enemy Game Object</a:t>
            </a:r>
          </a:p>
          <a:p>
            <a:pPr>
              <a:buFont typeface="+mj-lt"/>
              <a:buAutoNum type="arabicPeriod"/>
            </a:pPr>
            <a:r>
              <a:rPr lang="en-GB" dirty="0"/>
              <a:t>State Handling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AIThink</a:t>
            </a:r>
            <a:r>
              <a:rPr lang="en-GB" dirty="0"/>
              <a:t> and </a:t>
            </a:r>
            <a:r>
              <a:rPr lang="en-GB" dirty="0" err="1"/>
              <a:t>AIBehaviour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/>
              <a:t>Think Rate</a:t>
            </a:r>
          </a:p>
          <a:p>
            <a:pPr>
              <a:buFont typeface="+mj-lt"/>
              <a:buAutoNum type="arabicPeriod"/>
            </a:pPr>
            <a:r>
              <a:rPr lang="en-GB" dirty="0"/>
              <a:t>Range Detections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Movement with </a:t>
            </a:r>
            <a:r>
              <a:rPr lang="en-GB" dirty="0" err="1"/>
              <a:t>NavMesh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/>
              <a:t>(Faking) Attacking the Player</a:t>
            </a:r>
          </a:p>
          <a:p>
            <a:pPr>
              <a:buFont typeface="+mj-lt"/>
              <a:buAutoNum type="arabicPeriod"/>
            </a:pPr>
            <a:r>
              <a:rPr lang="en-GB" dirty="0"/>
              <a:t>Patrol Movement/ Manager</a:t>
            </a:r>
          </a:p>
          <a:p>
            <a:pPr>
              <a:buFont typeface="+mj-lt"/>
              <a:buAutoNum type="arabicPeriod"/>
            </a:pPr>
            <a:r>
              <a:rPr lang="en-GB" dirty="0"/>
              <a:t>Line of Sight</a:t>
            </a:r>
          </a:p>
        </p:txBody>
      </p:sp>
    </p:spTree>
    <p:extLst>
      <p:ext uri="{BB962C8B-B14F-4D97-AF65-F5344CB8AC3E}">
        <p14:creationId xmlns:p14="http://schemas.microsoft.com/office/powerpoint/2010/main" val="136178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A477-7349-4A83-B9D6-62826339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B884-3813-4CF1-8095-ECAD150B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are personal tips</a:t>
            </a:r>
          </a:p>
          <a:p>
            <a:r>
              <a:rPr lang="en-GB" dirty="0"/>
              <a:t>There are lots of different approaching to this</a:t>
            </a:r>
          </a:p>
          <a:p>
            <a:r>
              <a:rPr lang="en-GB" dirty="0"/>
              <a:t>Always tweak it to what you want</a:t>
            </a:r>
          </a:p>
        </p:txBody>
      </p:sp>
    </p:spTree>
    <p:extLst>
      <p:ext uri="{BB962C8B-B14F-4D97-AF65-F5344CB8AC3E}">
        <p14:creationId xmlns:p14="http://schemas.microsoft.com/office/powerpoint/2010/main" val="161135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795D0-9E11-4DC8-A763-7763C9D7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31D64-BD35-47CA-869C-8428C7A029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4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1E995-F6D6-4032-A693-55B248CF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C3E17-D2E7-4EC0-805B-27E738080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Player overcoming some challenge(s) involving an entity</a:t>
            </a:r>
          </a:p>
          <a:p>
            <a:r>
              <a:rPr lang="en-GB" dirty="0"/>
              <a:t>The entity requires some form of logic and intelligence</a:t>
            </a:r>
          </a:p>
          <a:p>
            <a:pPr lvl="1"/>
            <a:r>
              <a:rPr lang="en-GB" dirty="0"/>
              <a:t>Including just attacking the player in range</a:t>
            </a:r>
          </a:p>
          <a:p>
            <a:pPr lvl="1"/>
            <a:r>
              <a:rPr lang="en-GB" dirty="0"/>
              <a:t>Can expand to be more interesting</a:t>
            </a:r>
          </a:p>
        </p:txBody>
      </p:sp>
    </p:spTree>
    <p:extLst>
      <p:ext uri="{BB962C8B-B14F-4D97-AF65-F5344CB8AC3E}">
        <p14:creationId xmlns:p14="http://schemas.microsoft.com/office/powerpoint/2010/main" val="146285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DDF0-7713-447B-98D5-7B70268F5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3C09BD8-CD11-4421-A534-FFAD2777558E}"/>
              </a:ext>
            </a:extLst>
          </p:cNvPr>
          <p:cNvSpPr/>
          <p:nvPr/>
        </p:nvSpPr>
        <p:spPr>
          <a:xfrm>
            <a:off x="1660506" y="3522964"/>
            <a:ext cx="2771249" cy="1980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Think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28505B3-B308-4C45-97D5-48FA47D071A4}"/>
              </a:ext>
            </a:extLst>
          </p:cNvPr>
          <p:cNvSpPr/>
          <p:nvPr/>
        </p:nvSpPr>
        <p:spPr>
          <a:xfrm>
            <a:off x="7607847" y="3522964"/>
            <a:ext cx="2771249" cy="1980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Act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F9656C3-6AA5-4B5D-937C-A3B0BCBA8930}"/>
              </a:ext>
            </a:extLst>
          </p:cNvPr>
          <p:cNvCxnSpPr>
            <a:cxnSpLocks/>
            <a:stCxn id="4" idx="7"/>
            <a:endCxn id="5" idx="1"/>
          </p:cNvCxnSpPr>
          <p:nvPr/>
        </p:nvCxnSpPr>
        <p:spPr>
          <a:xfrm>
            <a:off x="4025915" y="3812967"/>
            <a:ext cx="39877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DFB935-83BB-410B-B5A6-254FE06A4C1C}"/>
              </a:ext>
            </a:extLst>
          </p:cNvPr>
          <p:cNvCxnSpPr>
            <a:stCxn id="5" idx="3"/>
            <a:endCxn id="4" idx="5"/>
          </p:cNvCxnSpPr>
          <p:nvPr/>
        </p:nvCxnSpPr>
        <p:spPr>
          <a:xfrm flipH="1">
            <a:off x="4025915" y="5213226"/>
            <a:ext cx="39877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49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47C0-DFF2-4FDA-B002-CCD7F58C7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0A24D-450C-415C-B4AF-C7D3A5538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will do:</a:t>
            </a:r>
          </a:p>
          <a:p>
            <a:pPr lvl="1"/>
            <a:r>
              <a:rPr lang="en-GB" dirty="0"/>
              <a:t>Think</a:t>
            </a:r>
          </a:p>
          <a:p>
            <a:pPr lvl="1"/>
            <a:r>
              <a:rPr lang="en-GB" dirty="0"/>
              <a:t>Act</a:t>
            </a:r>
          </a:p>
          <a:p>
            <a:pPr lvl="2"/>
            <a:r>
              <a:rPr lang="en-GB" dirty="0"/>
              <a:t>Idle</a:t>
            </a:r>
          </a:p>
          <a:p>
            <a:pPr lvl="2"/>
            <a:r>
              <a:rPr lang="en-GB" dirty="0"/>
              <a:t>Move</a:t>
            </a:r>
          </a:p>
          <a:p>
            <a:pPr lvl="2"/>
            <a:r>
              <a:rPr lang="en-GB" dirty="0"/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374258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7262-F3BA-496A-93C0-97F0EEB1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AI’s Think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6863-98D1-4DEC-9E1C-F74090976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Takes all the data that it needs</a:t>
            </a:r>
          </a:p>
          <a:p>
            <a:pPr lvl="1"/>
            <a:r>
              <a:rPr lang="en-GB" dirty="0"/>
              <a:t>Current state of the AI</a:t>
            </a:r>
          </a:p>
          <a:p>
            <a:pPr lvl="1"/>
            <a:r>
              <a:rPr lang="en-GB" dirty="0"/>
              <a:t>Distance to the player</a:t>
            </a:r>
          </a:p>
          <a:p>
            <a:pPr lvl="1"/>
            <a:r>
              <a:rPr lang="en-GB" dirty="0"/>
              <a:t>Cooldown timers (attack cooldown)</a:t>
            </a:r>
          </a:p>
        </p:txBody>
      </p:sp>
    </p:spTree>
    <p:extLst>
      <p:ext uri="{BB962C8B-B14F-4D97-AF65-F5344CB8AC3E}">
        <p14:creationId xmlns:p14="http://schemas.microsoft.com/office/powerpoint/2010/main" val="158093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60467-6B0D-43EC-9B91-C3BADC81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D1489-E512-4BFD-9FA7-4F9430BD4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Sit and wait</a:t>
            </a:r>
          </a:p>
          <a:p>
            <a:r>
              <a:rPr lang="en-GB" dirty="0"/>
              <a:t>A delay/ gap before it thinks and make a decision again</a:t>
            </a:r>
          </a:p>
        </p:txBody>
      </p:sp>
    </p:spTree>
    <p:extLst>
      <p:ext uri="{BB962C8B-B14F-4D97-AF65-F5344CB8AC3E}">
        <p14:creationId xmlns:p14="http://schemas.microsoft.com/office/powerpoint/2010/main" val="2800399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EEE7083B14340A51E9FAEC167CCB2" ma:contentTypeVersion="13" ma:contentTypeDescription="Create a new document." ma:contentTypeScope="" ma:versionID="e1cd6ef9e93293ff6bd9892d9f39b844">
  <xsd:schema xmlns:xsd="http://www.w3.org/2001/XMLSchema" xmlns:xs="http://www.w3.org/2001/XMLSchema" xmlns:p="http://schemas.microsoft.com/office/2006/metadata/properties" xmlns:ns3="1a7738f4-909d-4651-ac3f-503e2450c430" xmlns:ns4="fc26a5ca-858e-4f65-bf9c-0cbd59e1ebe5" targetNamespace="http://schemas.microsoft.com/office/2006/metadata/properties" ma:root="true" ma:fieldsID="5c1d630769d941b5b54a4f75444c85a5" ns3:_="" ns4:_="">
    <xsd:import namespace="1a7738f4-909d-4651-ac3f-503e2450c430"/>
    <xsd:import namespace="fc26a5ca-858e-4f65-bf9c-0cbd59e1eb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738f4-909d-4651-ac3f-503e2450c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6a5ca-858e-4f65-bf9c-0cbd59e1eb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71F237-FF15-4ADA-BB8E-86128618DF9F}">
  <ds:schemaRefs>
    <ds:schemaRef ds:uri="fc26a5ca-858e-4f65-bf9c-0cbd59e1ebe5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a7738f4-909d-4651-ac3f-503e2450c43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6D8BCD-5918-47F7-9FDB-8F63FC0C44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7738f4-909d-4651-ac3f-503e2450c430"/>
    <ds:schemaRef ds:uri="fc26a5ca-858e-4f65-bf9c-0cbd59e1eb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CDF2C8-BFDD-406C-8650-90B259424C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{FC2C9BC2-6532-4E13-8A1D-DE3B1F8AEACA}tf03457503</Template>
  <TotalTime>172</TotalTime>
  <Words>419</Words>
  <Application>Microsoft Office PowerPoint</Application>
  <PresentationFormat>Widescreen</PresentationFormat>
  <Paragraphs>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Roboto</vt:lpstr>
      <vt:lpstr>Wingdings 2</vt:lpstr>
      <vt:lpstr>Quotable</vt:lpstr>
      <vt:lpstr>Workshop 2: Enemy AI</vt:lpstr>
      <vt:lpstr>Aim of this workshop</vt:lpstr>
      <vt:lpstr>Disclaimer</vt:lpstr>
      <vt:lpstr>Theory</vt:lpstr>
      <vt:lpstr>Why AI?</vt:lpstr>
      <vt:lpstr>High Level</vt:lpstr>
      <vt:lpstr>Our AI</vt:lpstr>
      <vt:lpstr>AI’s Think</vt:lpstr>
      <vt:lpstr>Idle</vt:lpstr>
      <vt:lpstr>Move</vt:lpstr>
      <vt:lpstr>Attack</vt:lpstr>
      <vt:lpstr>Designing</vt:lpstr>
      <vt:lpstr>What It Will Do</vt:lpstr>
      <vt:lpstr>Flow Chart</vt:lpstr>
      <vt:lpstr>Approaches</vt:lpstr>
      <vt:lpstr>Many Ways…</vt:lpstr>
      <vt:lpstr>Our Approach</vt:lpstr>
      <vt:lpstr>General Tips</vt:lpstr>
      <vt:lpstr>Tips</vt:lpstr>
      <vt:lpstr>Code Time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2: Enemy AI</dc:title>
  <dc:creator>Anson Wong</dc:creator>
  <cp:lastModifiedBy>Anson Wong</cp:lastModifiedBy>
  <cp:revision>8</cp:revision>
  <dcterms:created xsi:type="dcterms:W3CDTF">2021-08-02T12:53:26Z</dcterms:created>
  <dcterms:modified xsi:type="dcterms:W3CDTF">2021-08-03T10:53:22Z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0x010100BA6EEE7083B14340A51E9FAEC167CCB2</vt:lpwstr>
  </property>
</Properties>
</file>