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80" r:id="rId7"/>
    <p:sldId id="281" r:id="rId8"/>
    <p:sldId id="260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10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" userId="4b03f3d2-6fb3-48e5-b7e2-9f17c2bcf6c3" providerId="ADAL" clId="{13B587CB-73B6-4B97-940E-E5E2C1D14643}"/>
    <pc:docChg chg="undo custSel addSld delSld modSld">
      <pc:chgData name="Yang" userId="4b03f3d2-6fb3-48e5-b7e2-9f17c2bcf6c3" providerId="ADAL" clId="{13B587CB-73B6-4B97-940E-E5E2C1D14643}" dt="2021-07-26T11:23:14.165" v="3146" actId="20577"/>
      <pc:docMkLst>
        <pc:docMk/>
      </pc:docMkLst>
      <pc:sldChg chg="modSp mod">
        <pc:chgData name="Yang" userId="4b03f3d2-6fb3-48e5-b7e2-9f17c2bcf6c3" providerId="ADAL" clId="{13B587CB-73B6-4B97-940E-E5E2C1D14643}" dt="2021-07-26T11:10:02.032" v="3063" actId="20577"/>
        <pc:sldMkLst>
          <pc:docMk/>
          <pc:sldMk cId="934585013" sldId="259"/>
        </pc:sldMkLst>
        <pc:spChg chg="mod">
          <ac:chgData name="Yang" userId="4b03f3d2-6fb3-48e5-b7e2-9f17c2bcf6c3" providerId="ADAL" clId="{13B587CB-73B6-4B97-940E-E5E2C1D14643}" dt="2021-07-26T11:10:02.032" v="3063" actId="20577"/>
          <ac:spMkLst>
            <pc:docMk/>
            <pc:sldMk cId="934585013" sldId="259"/>
            <ac:spMk id="3" creationId="{D64A7BA5-36D8-443B-8096-EECA5FD767BC}"/>
          </ac:spMkLst>
        </pc:spChg>
      </pc:sldChg>
      <pc:sldChg chg="modSp mod">
        <pc:chgData name="Yang" userId="4b03f3d2-6fb3-48e5-b7e2-9f17c2bcf6c3" providerId="ADAL" clId="{13B587CB-73B6-4B97-940E-E5E2C1D14643}" dt="2021-07-26T11:12:43.527" v="3064" actId="20577"/>
        <pc:sldMkLst>
          <pc:docMk/>
          <pc:sldMk cId="3095430819" sldId="260"/>
        </pc:sldMkLst>
        <pc:spChg chg="mod">
          <ac:chgData name="Yang" userId="4b03f3d2-6fb3-48e5-b7e2-9f17c2bcf6c3" providerId="ADAL" clId="{13B587CB-73B6-4B97-940E-E5E2C1D14643}" dt="2021-07-26T11:12:43.527" v="3064" actId="20577"/>
          <ac:spMkLst>
            <pc:docMk/>
            <pc:sldMk cId="3095430819" sldId="260"/>
            <ac:spMk id="3" creationId="{5B208358-529D-48E9-B97B-FD4A35ED5D22}"/>
          </ac:spMkLst>
        </pc:spChg>
      </pc:sldChg>
      <pc:sldChg chg="modSp new del mod">
        <pc:chgData name="Yang" userId="4b03f3d2-6fb3-48e5-b7e2-9f17c2bcf6c3" providerId="ADAL" clId="{13B587CB-73B6-4B97-940E-E5E2C1D14643}" dt="2021-07-25T10:44:48.733" v="68" actId="47"/>
        <pc:sldMkLst>
          <pc:docMk/>
          <pc:sldMk cId="3160791879" sldId="261"/>
        </pc:sldMkLst>
        <pc:spChg chg="mod">
          <ac:chgData name="Yang" userId="4b03f3d2-6fb3-48e5-b7e2-9f17c2bcf6c3" providerId="ADAL" clId="{13B587CB-73B6-4B97-940E-E5E2C1D14643}" dt="2021-07-25T10:44:21.576" v="40" actId="20577"/>
          <ac:spMkLst>
            <pc:docMk/>
            <pc:sldMk cId="3160791879" sldId="261"/>
            <ac:spMk id="2" creationId="{F57B5413-A756-4E6D-8566-682B1F7FE7B6}"/>
          </ac:spMkLst>
        </pc:spChg>
      </pc:sldChg>
      <pc:sldChg chg="modSp new mod">
        <pc:chgData name="Yang" userId="4b03f3d2-6fb3-48e5-b7e2-9f17c2bcf6c3" providerId="ADAL" clId="{13B587CB-73B6-4B97-940E-E5E2C1D14643}" dt="2021-07-25T10:44:36.524" v="52" actId="20577"/>
        <pc:sldMkLst>
          <pc:docMk/>
          <pc:sldMk cId="3185948612" sldId="262"/>
        </pc:sldMkLst>
        <pc:spChg chg="mod">
          <ac:chgData name="Yang" userId="4b03f3d2-6fb3-48e5-b7e2-9f17c2bcf6c3" providerId="ADAL" clId="{13B587CB-73B6-4B97-940E-E5E2C1D14643}" dt="2021-07-25T10:44:36.524" v="52" actId="20577"/>
          <ac:spMkLst>
            <pc:docMk/>
            <pc:sldMk cId="3185948612" sldId="262"/>
            <ac:spMk id="2" creationId="{77FD82D6-305B-4EFF-A051-A05A3F525A82}"/>
          </ac:spMkLst>
        </pc:spChg>
      </pc:sldChg>
      <pc:sldChg chg="modSp new mod">
        <pc:chgData name="Yang" userId="4b03f3d2-6fb3-48e5-b7e2-9f17c2bcf6c3" providerId="ADAL" clId="{13B587CB-73B6-4B97-940E-E5E2C1D14643}" dt="2021-07-25T10:44:45.187" v="67" actId="20577"/>
        <pc:sldMkLst>
          <pc:docMk/>
          <pc:sldMk cId="653888240" sldId="263"/>
        </pc:sldMkLst>
        <pc:spChg chg="mod">
          <ac:chgData name="Yang" userId="4b03f3d2-6fb3-48e5-b7e2-9f17c2bcf6c3" providerId="ADAL" clId="{13B587CB-73B6-4B97-940E-E5E2C1D14643}" dt="2021-07-25T10:44:45.187" v="67" actId="20577"/>
          <ac:spMkLst>
            <pc:docMk/>
            <pc:sldMk cId="653888240" sldId="263"/>
            <ac:spMk id="2" creationId="{89139D31-6CC4-4841-A78A-9DF2C09915CA}"/>
          </ac:spMkLst>
        </pc:spChg>
      </pc:sldChg>
      <pc:sldChg chg="new del">
        <pc:chgData name="Yang" userId="4b03f3d2-6fb3-48e5-b7e2-9f17c2bcf6c3" providerId="ADAL" clId="{13B587CB-73B6-4B97-940E-E5E2C1D14643}" dt="2021-07-25T10:44:59.242" v="71" actId="47"/>
        <pc:sldMkLst>
          <pc:docMk/>
          <pc:sldMk cId="183463144" sldId="264"/>
        </pc:sldMkLst>
      </pc:sldChg>
      <pc:sldChg chg="addSp modSp new mod">
        <pc:chgData name="Yang" userId="4b03f3d2-6fb3-48e5-b7e2-9f17c2bcf6c3" providerId="ADAL" clId="{13B587CB-73B6-4B97-940E-E5E2C1D14643}" dt="2021-07-26T11:14:47.080" v="3075" actId="27636"/>
        <pc:sldMkLst>
          <pc:docMk/>
          <pc:sldMk cId="1651935428" sldId="265"/>
        </pc:sldMkLst>
        <pc:spChg chg="mod">
          <ac:chgData name="Yang" userId="4b03f3d2-6fb3-48e5-b7e2-9f17c2bcf6c3" providerId="ADAL" clId="{13B587CB-73B6-4B97-940E-E5E2C1D14643}" dt="2021-07-25T10:45:21.031" v="114" actId="20577"/>
          <ac:spMkLst>
            <pc:docMk/>
            <pc:sldMk cId="1651935428" sldId="265"/>
            <ac:spMk id="2" creationId="{2716F289-7036-4218-A91B-86AAE44D4653}"/>
          </ac:spMkLst>
        </pc:spChg>
        <pc:spChg chg="mod">
          <ac:chgData name="Yang" userId="4b03f3d2-6fb3-48e5-b7e2-9f17c2bcf6c3" providerId="ADAL" clId="{13B587CB-73B6-4B97-940E-E5E2C1D14643}" dt="2021-07-26T11:14:00.411" v="3065" actId="113"/>
          <ac:spMkLst>
            <pc:docMk/>
            <pc:sldMk cId="1651935428" sldId="265"/>
            <ac:spMk id="3" creationId="{84735EE7-FA54-4034-A805-B7EB3C647C65}"/>
          </ac:spMkLst>
        </pc:spChg>
        <pc:spChg chg="mod">
          <ac:chgData name="Yang" userId="4b03f3d2-6fb3-48e5-b7e2-9f17c2bcf6c3" providerId="ADAL" clId="{13B587CB-73B6-4B97-940E-E5E2C1D14643}" dt="2021-07-26T11:14:47.080" v="3075" actId="27636"/>
          <ac:spMkLst>
            <pc:docMk/>
            <pc:sldMk cId="1651935428" sldId="265"/>
            <ac:spMk id="4" creationId="{48E0CD6D-E337-45C6-8348-EBCC048D558D}"/>
          </ac:spMkLst>
        </pc:spChg>
        <pc:spChg chg="mod">
          <ac:chgData name="Yang" userId="4b03f3d2-6fb3-48e5-b7e2-9f17c2bcf6c3" providerId="ADAL" clId="{13B587CB-73B6-4B97-940E-E5E2C1D14643}" dt="2021-07-26T11:14:01.651" v="3066" actId="113"/>
          <ac:spMkLst>
            <pc:docMk/>
            <pc:sldMk cId="1651935428" sldId="265"/>
            <ac:spMk id="5" creationId="{419952CF-016D-4914-A945-FA8C468937EF}"/>
          </ac:spMkLst>
        </pc:spChg>
        <pc:spChg chg="mod">
          <ac:chgData name="Yang" userId="4b03f3d2-6fb3-48e5-b7e2-9f17c2bcf6c3" providerId="ADAL" clId="{13B587CB-73B6-4B97-940E-E5E2C1D14643}" dt="2021-07-26T11:14:47.079" v="3074" actId="27636"/>
          <ac:spMkLst>
            <pc:docMk/>
            <pc:sldMk cId="1651935428" sldId="265"/>
            <ac:spMk id="6" creationId="{31BA0AF3-C8DF-4180-8FBE-80187E0BB45D}"/>
          </ac:spMkLst>
        </pc:spChg>
        <pc:spChg chg="add mod">
          <ac:chgData name="Yang" userId="4b03f3d2-6fb3-48e5-b7e2-9f17c2bcf6c3" providerId="ADAL" clId="{13B587CB-73B6-4B97-940E-E5E2C1D14643}" dt="2021-07-26T10:45:58.512" v="3050" actId="1076"/>
          <ac:spMkLst>
            <pc:docMk/>
            <pc:sldMk cId="1651935428" sldId="265"/>
            <ac:spMk id="7" creationId="{0B91E0B1-B11A-4E67-B70D-58859A705CFC}"/>
          </ac:spMkLst>
        </pc:spChg>
      </pc:sldChg>
      <pc:sldChg chg="modSp new mod">
        <pc:chgData name="Yang" userId="4b03f3d2-6fb3-48e5-b7e2-9f17c2bcf6c3" providerId="ADAL" clId="{13B587CB-73B6-4B97-940E-E5E2C1D14643}" dt="2021-07-25T11:02:18.066" v="691" actId="20577"/>
        <pc:sldMkLst>
          <pc:docMk/>
          <pc:sldMk cId="252268222" sldId="266"/>
        </pc:sldMkLst>
        <pc:spChg chg="mod">
          <ac:chgData name="Yang" userId="4b03f3d2-6fb3-48e5-b7e2-9f17c2bcf6c3" providerId="ADAL" clId="{13B587CB-73B6-4B97-940E-E5E2C1D14643}" dt="2021-07-25T11:01:12.560" v="572" actId="20577"/>
          <ac:spMkLst>
            <pc:docMk/>
            <pc:sldMk cId="252268222" sldId="266"/>
            <ac:spMk id="2" creationId="{F3BB4E9E-7E05-4560-8087-27C2D3E8FB32}"/>
          </ac:spMkLst>
        </pc:spChg>
        <pc:spChg chg="mod">
          <ac:chgData name="Yang" userId="4b03f3d2-6fb3-48e5-b7e2-9f17c2bcf6c3" providerId="ADAL" clId="{13B587CB-73B6-4B97-940E-E5E2C1D14643}" dt="2021-07-25T11:02:18.066" v="691" actId="20577"/>
          <ac:spMkLst>
            <pc:docMk/>
            <pc:sldMk cId="252268222" sldId="266"/>
            <ac:spMk id="3" creationId="{0E6C16D9-F4EE-406D-8B26-4DB996E06E82}"/>
          </ac:spMkLst>
        </pc:spChg>
      </pc:sldChg>
      <pc:sldChg chg="new del">
        <pc:chgData name="Yang" userId="4b03f3d2-6fb3-48e5-b7e2-9f17c2bcf6c3" providerId="ADAL" clId="{13B587CB-73B6-4B97-940E-E5E2C1D14643}" dt="2021-07-25T11:00:43.120" v="557" actId="680"/>
        <pc:sldMkLst>
          <pc:docMk/>
          <pc:sldMk cId="3732535308" sldId="266"/>
        </pc:sldMkLst>
      </pc:sldChg>
      <pc:sldChg chg="modSp new mod">
        <pc:chgData name="Yang" userId="4b03f3d2-6fb3-48e5-b7e2-9f17c2bcf6c3" providerId="ADAL" clId="{13B587CB-73B6-4B97-940E-E5E2C1D14643}" dt="2021-07-26T11:17:52.642" v="3109" actId="20577"/>
        <pc:sldMkLst>
          <pc:docMk/>
          <pc:sldMk cId="4014644789" sldId="267"/>
        </pc:sldMkLst>
        <pc:spChg chg="mod">
          <ac:chgData name="Yang" userId="4b03f3d2-6fb3-48e5-b7e2-9f17c2bcf6c3" providerId="ADAL" clId="{13B587CB-73B6-4B97-940E-E5E2C1D14643}" dt="2021-07-25T11:02:43.279" v="712" actId="20577"/>
          <ac:spMkLst>
            <pc:docMk/>
            <pc:sldMk cId="4014644789" sldId="267"/>
            <ac:spMk id="2" creationId="{497E3A21-5699-47D3-911B-D5D63971B01D}"/>
          </ac:spMkLst>
        </pc:spChg>
        <pc:spChg chg="mod">
          <ac:chgData name="Yang" userId="4b03f3d2-6fb3-48e5-b7e2-9f17c2bcf6c3" providerId="ADAL" clId="{13B587CB-73B6-4B97-940E-E5E2C1D14643}" dt="2021-07-26T11:17:52.642" v="3109" actId="20577"/>
          <ac:spMkLst>
            <pc:docMk/>
            <pc:sldMk cId="4014644789" sldId="267"/>
            <ac:spMk id="3" creationId="{C5C60617-029C-4D3F-AA2E-8512346A89CF}"/>
          </ac:spMkLst>
        </pc:spChg>
      </pc:sldChg>
      <pc:sldChg chg="modSp new mod">
        <pc:chgData name="Yang" userId="4b03f3d2-6fb3-48e5-b7e2-9f17c2bcf6c3" providerId="ADAL" clId="{13B587CB-73B6-4B97-940E-E5E2C1D14643}" dt="2021-07-26T11:18:12.129" v="3110" actId="313"/>
        <pc:sldMkLst>
          <pc:docMk/>
          <pc:sldMk cId="1933446720" sldId="268"/>
        </pc:sldMkLst>
        <pc:spChg chg="mod">
          <ac:chgData name="Yang" userId="4b03f3d2-6fb3-48e5-b7e2-9f17c2bcf6c3" providerId="ADAL" clId="{13B587CB-73B6-4B97-940E-E5E2C1D14643}" dt="2021-07-25T11:10:26.346" v="876" actId="20577"/>
          <ac:spMkLst>
            <pc:docMk/>
            <pc:sldMk cId="1933446720" sldId="268"/>
            <ac:spMk id="2" creationId="{02A128B6-319E-40CC-920F-011B095233C6}"/>
          </ac:spMkLst>
        </pc:spChg>
        <pc:spChg chg="mod">
          <ac:chgData name="Yang" userId="4b03f3d2-6fb3-48e5-b7e2-9f17c2bcf6c3" providerId="ADAL" clId="{13B587CB-73B6-4B97-940E-E5E2C1D14643}" dt="2021-07-26T11:18:12.129" v="3110" actId="313"/>
          <ac:spMkLst>
            <pc:docMk/>
            <pc:sldMk cId="1933446720" sldId="268"/>
            <ac:spMk id="3" creationId="{D458C9F8-0DF0-4C04-AED1-20444C6E259F}"/>
          </ac:spMkLst>
        </pc:spChg>
      </pc:sldChg>
      <pc:sldChg chg="modSp new mod">
        <pc:chgData name="Yang" userId="4b03f3d2-6fb3-48e5-b7e2-9f17c2bcf6c3" providerId="ADAL" clId="{13B587CB-73B6-4B97-940E-E5E2C1D14643}" dt="2021-07-25T11:14:10.606" v="1208" actId="20577"/>
        <pc:sldMkLst>
          <pc:docMk/>
          <pc:sldMk cId="3015483131" sldId="269"/>
        </pc:sldMkLst>
        <pc:spChg chg="mod">
          <ac:chgData name="Yang" userId="4b03f3d2-6fb3-48e5-b7e2-9f17c2bcf6c3" providerId="ADAL" clId="{13B587CB-73B6-4B97-940E-E5E2C1D14643}" dt="2021-07-25T11:13:04.993" v="1092" actId="20577"/>
          <ac:spMkLst>
            <pc:docMk/>
            <pc:sldMk cId="3015483131" sldId="269"/>
            <ac:spMk id="2" creationId="{55F45F6A-BCC9-4C02-8483-0C2B61F0C5C4}"/>
          </ac:spMkLst>
        </pc:spChg>
        <pc:spChg chg="mod">
          <ac:chgData name="Yang" userId="4b03f3d2-6fb3-48e5-b7e2-9f17c2bcf6c3" providerId="ADAL" clId="{13B587CB-73B6-4B97-940E-E5E2C1D14643}" dt="2021-07-25T11:14:10.606" v="1208" actId="20577"/>
          <ac:spMkLst>
            <pc:docMk/>
            <pc:sldMk cId="3015483131" sldId="269"/>
            <ac:spMk id="3" creationId="{901425F8-A967-4E70-96F5-231C049CBAC4}"/>
          </ac:spMkLst>
        </pc:spChg>
      </pc:sldChg>
      <pc:sldChg chg="modSp new mod">
        <pc:chgData name="Yang" userId="4b03f3d2-6fb3-48e5-b7e2-9f17c2bcf6c3" providerId="ADAL" clId="{13B587CB-73B6-4B97-940E-E5E2C1D14643}" dt="2021-07-25T11:19:15.223" v="1520" actId="20577"/>
        <pc:sldMkLst>
          <pc:docMk/>
          <pc:sldMk cId="1272107456" sldId="270"/>
        </pc:sldMkLst>
        <pc:spChg chg="mod">
          <ac:chgData name="Yang" userId="4b03f3d2-6fb3-48e5-b7e2-9f17c2bcf6c3" providerId="ADAL" clId="{13B587CB-73B6-4B97-940E-E5E2C1D14643}" dt="2021-07-25T11:14:48.038" v="1240" actId="20577"/>
          <ac:spMkLst>
            <pc:docMk/>
            <pc:sldMk cId="1272107456" sldId="270"/>
            <ac:spMk id="2" creationId="{A1C39E89-F833-4592-BEEA-025A245AA6B7}"/>
          </ac:spMkLst>
        </pc:spChg>
        <pc:spChg chg="mod">
          <ac:chgData name="Yang" userId="4b03f3d2-6fb3-48e5-b7e2-9f17c2bcf6c3" providerId="ADAL" clId="{13B587CB-73B6-4B97-940E-E5E2C1D14643}" dt="2021-07-25T11:19:15.223" v="1520" actId="20577"/>
          <ac:spMkLst>
            <pc:docMk/>
            <pc:sldMk cId="1272107456" sldId="270"/>
            <ac:spMk id="3" creationId="{39C57198-5650-4704-8457-1F421EBBCDAA}"/>
          </ac:spMkLst>
        </pc:spChg>
      </pc:sldChg>
      <pc:sldChg chg="modSp new mod">
        <pc:chgData name="Yang" userId="4b03f3d2-6fb3-48e5-b7e2-9f17c2bcf6c3" providerId="ADAL" clId="{13B587CB-73B6-4B97-940E-E5E2C1D14643}" dt="2021-07-25T11:21:53.599" v="1806" actId="20577"/>
        <pc:sldMkLst>
          <pc:docMk/>
          <pc:sldMk cId="1334679635" sldId="271"/>
        </pc:sldMkLst>
        <pc:spChg chg="mod">
          <ac:chgData name="Yang" userId="4b03f3d2-6fb3-48e5-b7e2-9f17c2bcf6c3" providerId="ADAL" clId="{13B587CB-73B6-4B97-940E-E5E2C1D14643}" dt="2021-07-25T11:19:42.404" v="1533" actId="20577"/>
          <ac:spMkLst>
            <pc:docMk/>
            <pc:sldMk cId="1334679635" sldId="271"/>
            <ac:spMk id="2" creationId="{14951C7D-290E-4C5A-9469-C0CFF472C057}"/>
          </ac:spMkLst>
        </pc:spChg>
        <pc:spChg chg="mod">
          <ac:chgData name="Yang" userId="4b03f3d2-6fb3-48e5-b7e2-9f17c2bcf6c3" providerId="ADAL" clId="{13B587CB-73B6-4B97-940E-E5E2C1D14643}" dt="2021-07-25T11:21:53.599" v="1806" actId="20577"/>
          <ac:spMkLst>
            <pc:docMk/>
            <pc:sldMk cId="1334679635" sldId="271"/>
            <ac:spMk id="3" creationId="{30052A4C-32C4-4DA8-849A-11EDB076E780}"/>
          </ac:spMkLst>
        </pc:spChg>
      </pc:sldChg>
      <pc:sldChg chg="modSp new mod">
        <pc:chgData name="Yang" userId="4b03f3d2-6fb3-48e5-b7e2-9f17c2bcf6c3" providerId="ADAL" clId="{13B587CB-73B6-4B97-940E-E5E2C1D14643}" dt="2021-07-25T11:25:57.727" v="2005" actId="20577"/>
        <pc:sldMkLst>
          <pc:docMk/>
          <pc:sldMk cId="2048954310" sldId="272"/>
        </pc:sldMkLst>
        <pc:spChg chg="mod">
          <ac:chgData name="Yang" userId="4b03f3d2-6fb3-48e5-b7e2-9f17c2bcf6c3" providerId="ADAL" clId="{13B587CB-73B6-4B97-940E-E5E2C1D14643}" dt="2021-07-25T11:24:51.200" v="1891" actId="20577"/>
          <ac:spMkLst>
            <pc:docMk/>
            <pc:sldMk cId="2048954310" sldId="272"/>
            <ac:spMk id="2" creationId="{28002D6B-0525-4FBE-AEF1-FD087009511C}"/>
          </ac:spMkLst>
        </pc:spChg>
        <pc:spChg chg="mod">
          <ac:chgData name="Yang" userId="4b03f3d2-6fb3-48e5-b7e2-9f17c2bcf6c3" providerId="ADAL" clId="{13B587CB-73B6-4B97-940E-E5E2C1D14643}" dt="2021-07-25T11:25:57.727" v="2005" actId="20577"/>
          <ac:spMkLst>
            <pc:docMk/>
            <pc:sldMk cId="2048954310" sldId="272"/>
            <ac:spMk id="3" creationId="{84EDD012-B364-4B9A-AF49-9F48D41732F0}"/>
          </ac:spMkLst>
        </pc:spChg>
      </pc:sldChg>
      <pc:sldChg chg="new del">
        <pc:chgData name="Yang" userId="4b03f3d2-6fb3-48e5-b7e2-9f17c2bcf6c3" providerId="ADAL" clId="{13B587CB-73B6-4B97-940E-E5E2C1D14643}" dt="2021-07-25T11:26:08.998" v="2007" actId="47"/>
        <pc:sldMkLst>
          <pc:docMk/>
          <pc:sldMk cId="3977650462" sldId="273"/>
        </pc:sldMkLst>
      </pc:sldChg>
      <pc:sldChg chg="modSp new mod">
        <pc:chgData name="Yang" userId="4b03f3d2-6fb3-48e5-b7e2-9f17c2bcf6c3" providerId="ADAL" clId="{13B587CB-73B6-4B97-940E-E5E2C1D14643}" dt="2021-07-25T11:26:25.256" v="2031" actId="20577"/>
        <pc:sldMkLst>
          <pc:docMk/>
          <pc:sldMk cId="4037405392" sldId="273"/>
        </pc:sldMkLst>
        <pc:spChg chg="mod">
          <ac:chgData name="Yang" userId="4b03f3d2-6fb3-48e5-b7e2-9f17c2bcf6c3" providerId="ADAL" clId="{13B587CB-73B6-4B97-940E-E5E2C1D14643}" dt="2021-07-25T11:26:25.256" v="2031" actId="20577"/>
          <ac:spMkLst>
            <pc:docMk/>
            <pc:sldMk cId="4037405392" sldId="273"/>
            <ac:spMk id="2" creationId="{9477A786-E9D3-4485-ADE4-0CF22077ECC7}"/>
          </ac:spMkLst>
        </pc:spChg>
      </pc:sldChg>
      <pc:sldChg chg="new del">
        <pc:chgData name="Yang" userId="4b03f3d2-6fb3-48e5-b7e2-9f17c2bcf6c3" providerId="ADAL" clId="{13B587CB-73B6-4B97-940E-E5E2C1D14643}" dt="2021-07-25T11:26:39.324" v="2033" actId="47"/>
        <pc:sldMkLst>
          <pc:docMk/>
          <pc:sldMk cId="1766972192" sldId="274"/>
        </pc:sldMkLst>
      </pc:sldChg>
      <pc:sldChg chg="addSp modSp new mod">
        <pc:chgData name="Yang" userId="4b03f3d2-6fb3-48e5-b7e2-9f17c2bcf6c3" providerId="ADAL" clId="{13B587CB-73B6-4B97-940E-E5E2C1D14643}" dt="2021-07-26T11:23:14.165" v="3146" actId="20577"/>
        <pc:sldMkLst>
          <pc:docMk/>
          <pc:sldMk cId="4101559664" sldId="274"/>
        </pc:sldMkLst>
        <pc:spChg chg="mod">
          <ac:chgData name="Yang" userId="4b03f3d2-6fb3-48e5-b7e2-9f17c2bcf6c3" providerId="ADAL" clId="{13B587CB-73B6-4B97-940E-E5E2C1D14643}" dt="2021-07-25T11:29:33.575" v="2080" actId="368"/>
          <ac:spMkLst>
            <pc:docMk/>
            <pc:sldMk cId="4101559664" sldId="274"/>
            <ac:spMk id="2" creationId="{277F5EC6-E034-440A-8A67-F00122C02559}"/>
          </ac:spMkLst>
        </pc:spChg>
        <pc:spChg chg="mod">
          <ac:chgData name="Yang" userId="4b03f3d2-6fb3-48e5-b7e2-9f17c2bcf6c3" providerId="ADAL" clId="{13B587CB-73B6-4B97-940E-E5E2C1D14643}" dt="2021-07-26T11:23:14.165" v="3146" actId="20577"/>
          <ac:spMkLst>
            <pc:docMk/>
            <pc:sldMk cId="4101559664" sldId="274"/>
            <ac:spMk id="3" creationId="{C0EC66A6-CF5C-4647-BE81-DF3FA50C3069}"/>
          </ac:spMkLst>
        </pc:spChg>
        <pc:picChg chg="add mod">
          <ac:chgData name="Yang" userId="4b03f3d2-6fb3-48e5-b7e2-9f17c2bcf6c3" providerId="ADAL" clId="{13B587CB-73B6-4B97-940E-E5E2C1D14643}" dt="2021-07-25T11:30:16.023" v="2140" actId="1076"/>
          <ac:picMkLst>
            <pc:docMk/>
            <pc:sldMk cId="4101559664" sldId="274"/>
            <ac:picMk id="5" creationId="{63239A47-B8C0-4538-8EA4-F16E24121AD6}"/>
          </ac:picMkLst>
        </pc:picChg>
      </pc:sldChg>
      <pc:sldChg chg="addSp delSp modSp add mod">
        <pc:chgData name="Yang" userId="4b03f3d2-6fb3-48e5-b7e2-9f17c2bcf6c3" providerId="ADAL" clId="{13B587CB-73B6-4B97-940E-E5E2C1D14643}" dt="2021-07-25T11:34:23.567" v="2537" actId="1076"/>
        <pc:sldMkLst>
          <pc:docMk/>
          <pc:sldMk cId="903300422" sldId="275"/>
        </pc:sldMkLst>
        <pc:spChg chg="mod">
          <ac:chgData name="Yang" userId="4b03f3d2-6fb3-48e5-b7e2-9f17c2bcf6c3" providerId="ADAL" clId="{13B587CB-73B6-4B97-940E-E5E2C1D14643}" dt="2021-07-25T11:31:10.118" v="2215" actId="20577"/>
          <ac:spMkLst>
            <pc:docMk/>
            <pc:sldMk cId="903300422" sldId="275"/>
            <ac:spMk id="2" creationId="{277F5EC6-E034-440A-8A67-F00122C02559}"/>
          </ac:spMkLst>
        </pc:spChg>
        <pc:spChg chg="mod">
          <ac:chgData name="Yang" userId="4b03f3d2-6fb3-48e5-b7e2-9f17c2bcf6c3" providerId="ADAL" clId="{13B587CB-73B6-4B97-940E-E5E2C1D14643}" dt="2021-07-25T11:34:14.996" v="2530" actId="1076"/>
          <ac:spMkLst>
            <pc:docMk/>
            <pc:sldMk cId="903300422" sldId="275"/>
            <ac:spMk id="3" creationId="{C0EC66A6-CF5C-4647-BE81-DF3FA50C3069}"/>
          </ac:spMkLst>
        </pc:spChg>
        <pc:picChg chg="add mod">
          <ac:chgData name="Yang" userId="4b03f3d2-6fb3-48e5-b7e2-9f17c2bcf6c3" providerId="ADAL" clId="{13B587CB-73B6-4B97-940E-E5E2C1D14643}" dt="2021-07-25T11:34:23.567" v="2537" actId="1076"/>
          <ac:picMkLst>
            <pc:docMk/>
            <pc:sldMk cId="903300422" sldId="275"/>
            <ac:picMk id="5" creationId="{5A818674-28BE-4B3C-A448-B705071A52BD}"/>
          </ac:picMkLst>
        </pc:picChg>
        <pc:picChg chg="add del">
          <ac:chgData name="Yang" userId="4b03f3d2-6fb3-48e5-b7e2-9f17c2bcf6c3" providerId="ADAL" clId="{13B587CB-73B6-4B97-940E-E5E2C1D14643}" dt="2021-07-25T11:34:01.823" v="2525" actId="478"/>
          <ac:picMkLst>
            <pc:docMk/>
            <pc:sldMk cId="903300422" sldId="275"/>
            <ac:picMk id="7" creationId="{8A238092-3031-4D07-80E8-324ACAD04BDD}"/>
          </ac:picMkLst>
        </pc:picChg>
        <pc:picChg chg="add mod">
          <ac:chgData name="Yang" userId="4b03f3d2-6fb3-48e5-b7e2-9f17c2bcf6c3" providerId="ADAL" clId="{13B587CB-73B6-4B97-940E-E5E2C1D14643}" dt="2021-07-25T11:34:22.717" v="2536" actId="1076"/>
          <ac:picMkLst>
            <pc:docMk/>
            <pc:sldMk cId="903300422" sldId="275"/>
            <ac:picMk id="9" creationId="{FB309B09-AF3F-4015-AD35-DDE2FF9F2917}"/>
          </ac:picMkLst>
        </pc:picChg>
      </pc:sldChg>
      <pc:sldChg chg="addSp modSp new mod">
        <pc:chgData name="Yang" userId="4b03f3d2-6fb3-48e5-b7e2-9f17c2bcf6c3" providerId="ADAL" clId="{13B587CB-73B6-4B97-940E-E5E2C1D14643}" dt="2021-07-25T11:56:22.473" v="2733" actId="20577"/>
        <pc:sldMkLst>
          <pc:docMk/>
          <pc:sldMk cId="960675565" sldId="276"/>
        </pc:sldMkLst>
        <pc:spChg chg="mod">
          <ac:chgData name="Yang" userId="4b03f3d2-6fb3-48e5-b7e2-9f17c2bcf6c3" providerId="ADAL" clId="{13B587CB-73B6-4B97-940E-E5E2C1D14643}" dt="2021-07-25T11:34:38.689" v="2550" actId="20577"/>
          <ac:spMkLst>
            <pc:docMk/>
            <pc:sldMk cId="960675565" sldId="276"/>
            <ac:spMk id="2" creationId="{A3D19C2C-D1FB-4591-9FF1-A7DD0352AC1F}"/>
          </ac:spMkLst>
        </pc:spChg>
        <pc:spChg chg="mod">
          <ac:chgData name="Yang" userId="4b03f3d2-6fb3-48e5-b7e2-9f17c2bcf6c3" providerId="ADAL" clId="{13B587CB-73B6-4B97-940E-E5E2C1D14643}" dt="2021-07-25T11:56:22.473" v="2733" actId="20577"/>
          <ac:spMkLst>
            <pc:docMk/>
            <pc:sldMk cId="960675565" sldId="276"/>
            <ac:spMk id="3" creationId="{22E66A18-BDC8-4FE1-B386-0626C665CFA2}"/>
          </ac:spMkLst>
        </pc:spChg>
        <pc:picChg chg="add mod modCrop">
          <ac:chgData name="Yang" userId="4b03f3d2-6fb3-48e5-b7e2-9f17c2bcf6c3" providerId="ADAL" clId="{13B587CB-73B6-4B97-940E-E5E2C1D14643}" dt="2021-07-25T11:36:30.342" v="2655" actId="1076"/>
          <ac:picMkLst>
            <pc:docMk/>
            <pc:sldMk cId="960675565" sldId="276"/>
            <ac:picMk id="5" creationId="{43E46755-262F-417F-AF2B-E62495240EDD}"/>
          </ac:picMkLst>
        </pc:picChg>
      </pc:sldChg>
      <pc:sldChg chg="modSp new mod">
        <pc:chgData name="Yang" userId="4b03f3d2-6fb3-48e5-b7e2-9f17c2bcf6c3" providerId="ADAL" clId="{13B587CB-73B6-4B97-940E-E5E2C1D14643}" dt="2021-07-25T11:56:45.189" v="2747" actId="20577"/>
        <pc:sldMkLst>
          <pc:docMk/>
          <pc:sldMk cId="1421090310" sldId="277"/>
        </pc:sldMkLst>
        <pc:spChg chg="mod">
          <ac:chgData name="Yang" userId="4b03f3d2-6fb3-48e5-b7e2-9f17c2bcf6c3" providerId="ADAL" clId="{13B587CB-73B6-4B97-940E-E5E2C1D14643}" dt="2021-07-25T11:56:45.189" v="2747" actId="20577"/>
          <ac:spMkLst>
            <pc:docMk/>
            <pc:sldMk cId="1421090310" sldId="277"/>
            <ac:spMk id="2" creationId="{FFA6CF9E-B01B-40F4-838A-97B0358A0181}"/>
          </ac:spMkLst>
        </pc:spChg>
      </pc:sldChg>
      <pc:sldChg chg="new del">
        <pc:chgData name="Yang" userId="4b03f3d2-6fb3-48e5-b7e2-9f17c2bcf6c3" providerId="ADAL" clId="{13B587CB-73B6-4B97-940E-E5E2C1D14643}" dt="2021-07-25T11:56:39.966" v="2735" actId="680"/>
        <pc:sldMkLst>
          <pc:docMk/>
          <pc:sldMk cId="3012657307" sldId="277"/>
        </pc:sldMkLst>
      </pc:sldChg>
      <pc:sldChg chg="modSp new mod">
        <pc:chgData name="Yang" userId="4b03f3d2-6fb3-48e5-b7e2-9f17c2bcf6c3" providerId="ADAL" clId="{13B587CB-73B6-4B97-940E-E5E2C1D14643}" dt="2021-07-26T10:20:45.405" v="2762" actId="20577"/>
        <pc:sldMkLst>
          <pc:docMk/>
          <pc:sldMk cId="3691904451" sldId="278"/>
        </pc:sldMkLst>
        <pc:spChg chg="mod">
          <ac:chgData name="Yang" userId="4b03f3d2-6fb3-48e5-b7e2-9f17c2bcf6c3" providerId="ADAL" clId="{13B587CB-73B6-4B97-940E-E5E2C1D14643}" dt="2021-07-26T10:20:45.405" v="2762" actId="20577"/>
          <ac:spMkLst>
            <pc:docMk/>
            <pc:sldMk cId="3691904451" sldId="278"/>
            <ac:spMk id="2" creationId="{FECF6B3D-4A67-4C01-AF93-BABD0E281B4A}"/>
          </ac:spMkLst>
        </pc:spChg>
      </pc:sldChg>
      <pc:sldChg chg="modSp new mod">
        <pc:chgData name="Yang" userId="4b03f3d2-6fb3-48e5-b7e2-9f17c2bcf6c3" providerId="ADAL" clId="{13B587CB-73B6-4B97-940E-E5E2C1D14643}" dt="2021-07-26T10:24:26.151" v="3048" actId="27636"/>
        <pc:sldMkLst>
          <pc:docMk/>
          <pc:sldMk cId="561329284" sldId="279"/>
        </pc:sldMkLst>
        <pc:spChg chg="mod">
          <ac:chgData name="Yang" userId="4b03f3d2-6fb3-48e5-b7e2-9f17c2bcf6c3" providerId="ADAL" clId="{13B587CB-73B6-4B97-940E-E5E2C1D14643}" dt="2021-07-26T10:20:54.362" v="2777" actId="20577"/>
          <ac:spMkLst>
            <pc:docMk/>
            <pc:sldMk cId="561329284" sldId="279"/>
            <ac:spMk id="2" creationId="{1BFE18DB-E226-40E9-9817-AD1127CC5004}"/>
          </ac:spMkLst>
        </pc:spChg>
        <pc:spChg chg="mod">
          <ac:chgData name="Yang" userId="4b03f3d2-6fb3-48e5-b7e2-9f17c2bcf6c3" providerId="ADAL" clId="{13B587CB-73B6-4B97-940E-E5E2C1D14643}" dt="2021-07-26T10:24:26.151" v="3048" actId="27636"/>
          <ac:spMkLst>
            <pc:docMk/>
            <pc:sldMk cId="561329284" sldId="279"/>
            <ac:spMk id="3" creationId="{9C202FA8-7AF0-4DA4-AFD0-52CDB863564B}"/>
          </ac:spMkLst>
        </pc:spChg>
      </pc:sldChg>
      <pc:sldChg chg="addSp new mod">
        <pc:chgData name="Yang" userId="4b03f3d2-6fb3-48e5-b7e2-9f17c2bcf6c3" providerId="ADAL" clId="{13B587CB-73B6-4B97-940E-E5E2C1D14643}" dt="2021-07-26T11:06:01.795" v="3052" actId="22"/>
        <pc:sldMkLst>
          <pc:docMk/>
          <pc:sldMk cId="1924220325" sldId="280"/>
        </pc:sldMkLst>
        <pc:picChg chg="add">
          <ac:chgData name="Yang" userId="4b03f3d2-6fb3-48e5-b7e2-9f17c2bcf6c3" providerId="ADAL" clId="{13B587CB-73B6-4B97-940E-E5E2C1D14643}" dt="2021-07-26T11:06:01.795" v="3052" actId="22"/>
          <ac:picMkLst>
            <pc:docMk/>
            <pc:sldMk cId="1924220325" sldId="280"/>
            <ac:picMk id="3" creationId="{31504B7B-5077-4C32-B135-9D9AFB749E7D}"/>
          </ac:picMkLst>
        </pc:picChg>
      </pc:sldChg>
      <pc:sldChg chg="addSp new mod">
        <pc:chgData name="Yang" userId="4b03f3d2-6fb3-48e5-b7e2-9f17c2bcf6c3" providerId="ADAL" clId="{13B587CB-73B6-4B97-940E-E5E2C1D14643}" dt="2021-07-26T11:06:26.698" v="3054" actId="22"/>
        <pc:sldMkLst>
          <pc:docMk/>
          <pc:sldMk cId="4110792665" sldId="281"/>
        </pc:sldMkLst>
        <pc:picChg chg="add">
          <ac:chgData name="Yang" userId="4b03f3d2-6fb3-48e5-b7e2-9f17c2bcf6c3" providerId="ADAL" clId="{13B587CB-73B6-4B97-940E-E5E2C1D14643}" dt="2021-07-26T11:06:26.698" v="3054" actId="22"/>
          <ac:picMkLst>
            <pc:docMk/>
            <pc:sldMk cId="4110792665" sldId="281"/>
            <ac:picMk id="3" creationId="{A4B709A7-12C0-4012-8A82-1C2E65DF252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tore.unity.com/packages/essentials/starter-assets-third-person-character-controller-196526" TargetMode="External"/><Relationship Id="rId2" Type="http://schemas.openxmlformats.org/officeDocument/2006/relationships/hyperlink" Target="https://assetstore.unity.com/packages/essentials/starter-assets-first-person-character-controller-1965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Xz5b_9z0Bc&amp;t=87s&amp;ab_channel=CodeMonkey" TargetMode="External"/><Relationship Id="rId4" Type="http://schemas.openxmlformats.org/officeDocument/2006/relationships/hyperlink" Target="https://www.youtube.com/watch?v=4QuPlKzdq14&amp;ab_channel=Unit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47F87-B8F6-4ED0-A4D7-B4873B3137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Workshop 1: Input System and Controls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70719-DD6A-4C82-9602-0E696EC3A4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8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6F289-7036-4218-A91B-86AAE44D4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 Types of Movement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35EE7-FA54-4034-A805-B7EB3C647C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Transform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0CD6D-E337-45C6-8348-EBCC048D55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Moving the player object for X Units</a:t>
            </a:r>
          </a:p>
          <a:p>
            <a:r>
              <a:rPr lang="en-GB" dirty="0"/>
              <a:t>Character Controller</a:t>
            </a:r>
          </a:p>
          <a:p>
            <a:r>
              <a:rPr lang="en-GB" dirty="0"/>
              <a:t>Include Collider</a:t>
            </a:r>
          </a:p>
          <a:p>
            <a:r>
              <a:rPr lang="en-GB" dirty="0"/>
              <a:t>Stairs and Slope Handling</a:t>
            </a:r>
          </a:p>
          <a:p>
            <a:r>
              <a:rPr lang="en-GB" dirty="0"/>
              <a:t>NO GRAVITY</a:t>
            </a:r>
          </a:p>
          <a:p>
            <a:r>
              <a:rPr lang="en-GB" dirty="0"/>
              <a:t>Funny interactions when colliding with physics objects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952CF-016D-4914-A945-FA8C46893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/>
              <a:t>Physics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A0AF3-C8DF-4180-8FBE-80187E0BB4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/>
              <a:t>Applies forces to the player</a:t>
            </a:r>
          </a:p>
          <a:p>
            <a:r>
              <a:rPr lang="en-GB" dirty="0"/>
              <a:t>Rigid Body</a:t>
            </a:r>
          </a:p>
          <a:p>
            <a:r>
              <a:rPr lang="en-GB" dirty="0"/>
              <a:t>Apply and Receive Forces</a:t>
            </a:r>
          </a:p>
          <a:p>
            <a:r>
              <a:rPr lang="en-GB" dirty="0"/>
              <a:t>Has Gravity</a:t>
            </a:r>
          </a:p>
          <a:p>
            <a:r>
              <a:rPr lang="en-GB" dirty="0"/>
              <a:t>Only use if the physics is a core focus of the game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91E0B1-B11A-4E67-B70D-58859A705CFC}"/>
              </a:ext>
            </a:extLst>
          </p:cNvPr>
          <p:cNvSpPr txBox="1"/>
          <p:nvPr/>
        </p:nvSpPr>
        <p:spPr>
          <a:xfrm>
            <a:off x="814728" y="6139543"/>
            <a:ext cx="9392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dirty="0">
                <a:effectLst/>
                <a:latin typeface="Roboto" panose="020B0604020202020204" pitchFamily="2" charset="0"/>
              </a:rPr>
              <a:t>How to Move Characters In Unity 3D | Character Controllers Explained</a:t>
            </a:r>
          </a:p>
          <a:p>
            <a:r>
              <a:rPr lang="en-GB" dirty="0"/>
              <a:t>https://www.youtube.com/watch?v=e94KggaEAr4&amp;ab_channel=iHeartGameDev</a:t>
            </a:r>
          </a:p>
        </p:txBody>
      </p:sp>
    </p:spTree>
    <p:extLst>
      <p:ext uri="{BB962C8B-B14F-4D97-AF65-F5344CB8AC3E}">
        <p14:creationId xmlns:p14="http://schemas.microsoft.com/office/powerpoint/2010/main" val="165193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4E9E-7E05-4560-8087-27C2D3E8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C16D9-F4EE-406D-8B26-4DB996E06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Inputs for general Character Moving games</a:t>
            </a:r>
          </a:p>
          <a:p>
            <a:r>
              <a:rPr lang="en-GB" dirty="0"/>
              <a:t>Moving in a direction</a:t>
            </a:r>
          </a:p>
          <a:p>
            <a:r>
              <a:rPr lang="en-GB" dirty="0"/>
              <a:t>Looking</a:t>
            </a:r>
          </a:p>
          <a:p>
            <a:r>
              <a:rPr lang="en-GB" dirty="0"/>
              <a:t>Jumping</a:t>
            </a:r>
          </a:p>
          <a:p>
            <a:r>
              <a:rPr lang="en-GB" dirty="0"/>
              <a:t>Mouse/ Button Input</a:t>
            </a:r>
          </a:p>
        </p:txBody>
      </p:sp>
    </p:spTree>
    <p:extLst>
      <p:ext uri="{BB962C8B-B14F-4D97-AF65-F5344CB8AC3E}">
        <p14:creationId xmlns:p14="http://schemas.microsoft.com/office/powerpoint/2010/main" val="25226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3A21-5699-47D3-911B-D5D63971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it works in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60617-029C-4D3F-AA2E-8512346A8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dirty="0"/>
              <a:t>Taking the player inputs and storing the values</a:t>
            </a:r>
          </a:p>
          <a:p>
            <a:pPr>
              <a:buFont typeface="+mj-lt"/>
              <a:buAutoNum type="arabicPeriod"/>
            </a:pPr>
            <a:r>
              <a:rPr lang="en-GB" dirty="0"/>
              <a:t>Update the character in game based on the values</a:t>
            </a:r>
          </a:p>
          <a:p>
            <a:pPr lvl="1"/>
            <a:r>
              <a:rPr lang="en-GB" dirty="0"/>
              <a:t>Typically in the Update() method</a:t>
            </a:r>
          </a:p>
          <a:p>
            <a:pPr lvl="1"/>
            <a:r>
              <a:rPr lang="en-GB" dirty="0" err="1"/>
              <a:t>FixedUpdate</a:t>
            </a:r>
            <a:r>
              <a:rPr lang="en-GB" dirty="0"/>
              <a:t>() for physics based</a:t>
            </a:r>
          </a:p>
        </p:txBody>
      </p:sp>
    </p:spTree>
    <p:extLst>
      <p:ext uri="{BB962C8B-B14F-4D97-AF65-F5344CB8AC3E}">
        <p14:creationId xmlns:p14="http://schemas.microsoft.com/office/powerpoint/2010/main" val="401464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128B6-319E-40CC-920F-011B09523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C9F8-0DF0-4C04-AED1-20444C6E2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Takes a 2 axis input</a:t>
            </a:r>
          </a:p>
          <a:p>
            <a:r>
              <a:rPr lang="en-GB" dirty="0"/>
              <a:t>Setting the “Player’s move direction”</a:t>
            </a:r>
          </a:p>
          <a:p>
            <a:r>
              <a:rPr lang="en-GB" dirty="0"/>
              <a:t>Update the character based on that</a:t>
            </a:r>
          </a:p>
          <a:p>
            <a:pPr lvl="1"/>
            <a:r>
              <a:rPr lang="en-GB" dirty="0"/>
              <a:t>Either by transform or physics</a:t>
            </a:r>
          </a:p>
        </p:txBody>
      </p:sp>
    </p:spTree>
    <p:extLst>
      <p:ext uri="{BB962C8B-B14F-4D97-AF65-F5344CB8AC3E}">
        <p14:creationId xmlns:p14="http://schemas.microsoft.com/office/powerpoint/2010/main" val="1933446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5F6A-BCC9-4C02-8483-0C2B61F0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25F8-A967-4E70-96F5-231C049C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2 axis input</a:t>
            </a:r>
          </a:p>
          <a:p>
            <a:r>
              <a:rPr lang="en-GB" dirty="0"/>
              <a:t>X axis rotate left and right</a:t>
            </a:r>
          </a:p>
          <a:p>
            <a:r>
              <a:rPr lang="en-GB" dirty="0"/>
              <a:t>Y axis rotate up and down</a:t>
            </a:r>
          </a:p>
        </p:txBody>
      </p:sp>
    </p:spTree>
    <p:extLst>
      <p:ext uri="{BB962C8B-B14F-4D97-AF65-F5344CB8AC3E}">
        <p14:creationId xmlns:p14="http://schemas.microsoft.com/office/powerpoint/2010/main" val="301548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9E89-F833-4592-BEEA-025A245AA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Jumping (And Gravity)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57198-5650-4704-8457-1F421EBBC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Applying some upward force on button press</a:t>
            </a:r>
          </a:p>
          <a:p>
            <a:pPr lvl="1"/>
            <a:r>
              <a:rPr lang="en-GB" dirty="0"/>
              <a:t>Physics</a:t>
            </a:r>
          </a:p>
          <a:p>
            <a:pPr lvl="2"/>
            <a:r>
              <a:rPr lang="en-GB" dirty="0" err="1"/>
              <a:t>AddForce</a:t>
            </a:r>
            <a:r>
              <a:rPr lang="en-GB" dirty="0"/>
              <a:t> going upwards</a:t>
            </a:r>
          </a:p>
          <a:p>
            <a:pPr lvl="2"/>
            <a:r>
              <a:rPr lang="en-GB" dirty="0"/>
              <a:t>Very simple</a:t>
            </a:r>
          </a:p>
          <a:p>
            <a:pPr lvl="1"/>
            <a:r>
              <a:rPr lang="en-GB" dirty="0"/>
              <a:t>Transform</a:t>
            </a:r>
          </a:p>
          <a:p>
            <a:pPr lvl="2"/>
            <a:r>
              <a:rPr lang="en-GB" dirty="0"/>
              <a:t>Update and store variable for upwards velocity or acceleration</a:t>
            </a:r>
          </a:p>
          <a:p>
            <a:pPr lvl="2"/>
            <a:r>
              <a:rPr lang="en-GB" dirty="0"/>
              <a:t>Update the character’s position</a:t>
            </a:r>
          </a:p>
          <a:p>
            <a:pPr lvl="2"/>
            <a:r>
              <a:rPr lang="en-GB" dirty="0"/>
              <a:t>Simulating gravity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107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51C7D-290E-4C5A-9469-C0CFF472C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Ground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52A4C-32C4-4DA8-849A-11EDB076E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check if the player is touching the ground</a:t>
            </a:r>
          </a:p>
          <a:p>
            <a:r>
              <a:rPr lang="en-GB" dirty="0"/>
              <a:t>Many different approaches</a:t>
            </a:r>
          </a:p>
          <a:p>
            <a:pPr lvl="1"/>
            <a:r>
              <a:rPr lang="en-GB" dirty="0"/>
              <a:t>Colliding with “the ground”</a:t>
            </a:r>
          </a:p>
          <a:p>
            <a:pPr lvl="1"/>
            <a:r>
              <a:rPr lang="en-GB" dirty="0"/>
              <a:t>Ray casting downwards</a:t>
            </a:r>
          </a:p>
          <a:p>
            <a:pPr lvl="1"/>
            <a:r>
              <a:rPr lang="en-GB" dirty="0"/>
              <a:t>Sphere checking on their feet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679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2D6B-0525-4FBE-AEF1-FD0870095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Button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D012-B364-4B9A-AF49-9F48D4173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Interacting</a:t>
            </a:r>
          </a:p>
          <a:p>
            <a:pPr lvl="1"/>
            <a:r>
              <a:rPr lang="en-GB" dirty="0"/>
              <a:t>Ray casting in a direction</a:t>
            </a:r>
          </a:p>
          <a:p>
            <a:r>
              <a:rPr lang="en-GB" dirty="0"/>
              <a:t>Ability use</a:t>
            </a:r>
          </a:p>
          <a:p>
            <a:pPr lvl="1"/>
            <a:r>
              <a:rPr lang="en-GB" dirty="0"/>
              <a:t>Press X to do Y</a:t>
            </a:r>
          </a:p>
        </p:txBody>
      </p:sp>
    </p:spTree>
    <p:extLst>
      <p:ext uri="{BB962C8B-B14F-4D97-AF65-F5344CB8AC3E}">
        <p14:creationId xmlns:p14="http://schemas.microsoft.com/office/powerpoint/2010/main" val="2048954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7A786-E9D3-4485-ADE4-0CF22077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Up in Unity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867D3-5316-4FE9-A19C-3BE8158352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405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5EC6-E034-440A-8A67-F00122C0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C66A6-CF5C-4647-BE81-DF3FA50C3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ways involves the “Player Input” Component</a:t>
            </a:r>
          </a:p>
          <a:p>
            <a:r>
              <a:rPr lang="en-GB" dirty="0"/>
              <a:t>Taking inputs based off the action maps</a:t>
            </a:r>
          </a:p>
          <a:p>
            <a:r>
              <a:rPr lang="en-GB" dirty="0"/>
              <a:t>Converting Inputs to method calls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239A47-B8C0-4538-8EA4-F16E24121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945" y="3264146"/>
            <a:ext cx="4305901" cy="15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5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17254-1FF7-48D0-9451-2A081D05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396A8-3B11-4A88-9361-9C27F32FC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By the end of the workshop, you will:</a:t>
            </a:r>
          </a:p>
          <a:p>
            <a:r>
              <a:rPr lang="en-GB" dirty="0"/>
              <a:t>Understand the “new” Input System</a:t>
            </a:r>
          </a:p>
          <a:p>
            <a:r>
              <a:rPr lang="en-GB" dirty="0"/>
              <a:t>Basic theory in coding movement</a:t>
            </a:r>
          </a:p>
          <a:p>
            <a:r>
              <a:rPr lang="en-GB" dirty="0"/>
              <a:t>Coding in a basic First Person movement in unity</a:t>
            </a:r>
          </a:p>
        </p:txBody>
      </p:sp>
    </p:spTree>
    <p:extLst>
      <p:ext uri="{BB962C8B-B14F-4D97-AF65-F5344CB8AC3E}">
        <p14:creationId xmlns:p14="http://schemas.microsoft.com/office/powerpoint/2010/main" val="3972389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5EC6-E034-440A-8A67-F00122C0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Send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C66A6-CF5C-4647-BE81-DF3FA50C3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0686"/>
            <a:ext cx="10554574" cy="2269385"/>
          </a:xfrm>
        </p:spPr>
        <p:txBody>
          <a:bodyPr/>
          <a:lstStyle/>
          <a:p>
            <a:r>
              <a:rPr lang="en-GB" dirty="0"/>
              <a:t>Calls the method for the corresponding action</a:t>
            </a:r>
          </a:p>
          <a:p>
            <a:r>
              <a:rPr lang="en-GB" dirty="0"/>
              <a:t>Example</a:t>
            </a:r>
          </a:p>
          <a:p>
            <a:pPr lvl="1"/>
            <a:r>
              <a:rPr lang="en-GB" dirty="0"/>
              <a:t>If a key for Action A is pressed</a:t>
            </a:r>
          </a:p>
          <a:p>
            <a:pPr lvl="1"/>
            <a:r>
              <a:rPr lang="en-GB" dirty="0"/>
              <a:t>Method with the name “On&lt;name of Action A&gt;” will be called</a:t>
            </a:r>
          </a:p>
          <a:p>
            <a:pPr lvl="1"/>
            <a:r>
              <a:rPr lang="en-GB" dirty="0"/>
              <a:t>Method with the matching name activates on the same object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818674-28BE-4B3C-A448-B705071A5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20" y="4582457"/>
            <a:ext cx="6763004" cy="14213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309B09-AF3F-4015-AD35-DDE2FF9F2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0140" y="4555154"/>
            <a:ext cx="1467470" cy="196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00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9C2C-D1FB-4591-9FF1-A7DD0352A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66A18-BDC8-4FE1-B386-0626C665C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Executing a Unity Events when an action happens</a:t>
            </a:r>
          </a:p>
          <a:p>
            <a:r>
              <a:rPr lang="en-GB" dirty="0"/>
              <a:t>Different syntax</a:t>
            </a:r>
          </a:p>
          <a:p>
            <a:r>
              <a:rPr lang="en-GB" dirty="0"/>
              <a:t>More flexibility, but more “Messy”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E46755-262F-417F-AF2B-E62495240E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" b="16837"/>
          <a:stretch/>
        </p:blipFill>
        <p:spPr>
          <a:xfrm>
            <a:off x="7815292" y="1958106"/>
            <a:ext cx="3775023" cy="482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75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CF9E-B01B-40F4-838A-97B0358A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Coding Time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33807-99F8-4262-887F-AA945DA361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090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6B3D-4A67-4C01-AF93-BABD0E28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Assets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EA490-6C1A-4E06-BD3D-9F3AB4309B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04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E18DB-E226-40E9-9817-AD1127CC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02FA8-7AF0-4DA4-AFD0-52CDB8635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9726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New official unity assets for first and third person controllers</a:t>
            </a:r>
          </a:p>
          <a:p>
            <a:r>
              <a:rPr lang="en-GB" dirty="0"/>
              <a:t>Great for starting off or prototyping</a:t>
            </a:r>
          </a:p>
          <a:p>
            <a:r>
              <a:rPr lang="en-GB" dirty="0"/>
              <a:t>Possible to modify the code</a:t>
            </a:r>
          </a:p>
          <a:p>
            <a:r>
              <a:rPr lang="en-GB" dirty="0"/>
              <a:t>Uses the input system and </a:t>
            </a:r>
            <a:r>
              <a:rPr lang="en-GB" dirty="0" err="1"/>
              <a:t>cinemachine</a:t>
            </a:r>
            <a:endParaRPr lang="en-GB" dirty="0"/>
          </a:p>
          <a:p>
            <a:r>
              <a:rPr lang="en-GB" dirty="0"/>
              <a:t>Links:</a:t>
            </a:r>
          </a:p>
          <a:p>
            <a:pPr lvl="1"/>
            <a:r>
              <a:rPr lang="en-GB" dirty="0">
                <a:hlinkClick r:id="rId2"/>
              </a:rPr>
              <a:t>https://assetstore.unity.com/packages/essentials/starter-assets-first-person-character-controller-196525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https://assetstore.unity.com/packages/essentials/starter-assets-third-person-character-controller-196526</a:t>
            </a:r>
            <a:endParaRPr lang="en-GB" dirty="0"/>
          </a:p>
          <a:p>
            <a:r>
              <a:rPr lang="en-GB" dirty="0"/>
              <a:t>Guides:</a:t>
            </a:r>
          </a:p>
          <a:p>
            <a:pPr lvl="1"/>
            <a:r>
              <a:rPr lang="en-GB" dirty="0">
                <a:hlinkClick r:id="rId4"/>
              </a:rPr>
              <a:t>https://www.youtube.com/watch?v=4QuPlKzdq14&amp;ab_channel=Unity</a:t>
            </a:r>
            <a:endParaRPr lang="en-GB" dirty="0"/>
          </a:p>
          <a:p>
            <a:pPr lvl="1"/>
            <a:r>
              <a:rPr lang="en-GB" dirty="0">
                <a:hlinkClick r:id="rId5"/>
              </a:rPr>
              <a:t>https://www.youtube.com/watch?v=jXz5b_9z0Bc&amp;t=87s&amp;ab_channel=CodeMonkey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32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A477-7349-4A83-B9D6-62826339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B884-3813-4CF1-8095-ECAD150B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personal tips</a:t>
            </a:r>
          </a:p>
          <a:p>
            <a:r>
              <a:rPr lang="en-GB" dirty="0"/>
              <a:t>There are lots of different approaching to this</a:t>
            </a:r>
          </a:p>
        </p:txBody>
      </p:sp>
    </p:spTree>
    <p:extLst>
      <p:ext uri="{BB962C8B-B14F-4D97-AF65-F5344CB8AC3E}">
        <p14:creationId xmlns:p14="http://schemas.microsoft.com/office/powerpoint/2010/main" val="161135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39D31-6CC4-4841-A78A-9DF2C099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Input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799EF-4C52-48CB-BB51-BE21196551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88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4F2F4-ECE8-4A36-BAF9-2A2262EA9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the Input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A7BA5-36D8-443B-8096-EECA5FD76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7578"/>
          </a:xfrm>
        </p:spPr>
        <p:txBody>
          <a:bodyPr>
            <a:normAutofit/>
          </a:bodyPr>
          <a:lstStyle/>
          <a:p>
            <a:r>
              <a:rPr lang="en-GB" dirty="0"/>
              <a:t>*Input Manager is the old system</a:t>
            </a:r>
          </a:p>
          <a:p>
            <a:r>
              <a:rPr lang="en-GB" dirty="0"/>
              <a:t>Can define specific Actions</a:t>
            </a:r>
          </a:p>
          <a:p>
            <a:pPr lvl="1"/>
            <a:r>
              <a:rPr lang="en-GB" dirty="0"/>
              <a:t>Movement</a:t>
            </a:r>
          </a:p>
          <a:p>
            <a:pPr lvl="1"/>
            <a:r>
              <a:rPr lang="en-GB" dirty="0"/>
              <a:t>Interacting</a:t>
            </a:r>
          </a:p>
          <a:p>
            <a:r>
              <a:rPr lang="en-GB" dirty="0"/>
              <a:t>Allows multiple keybinds to the same Action</a:t>
            </a:r>
          </a:p>
          <a:p>
            <a:r>
              <a:rPr lang="en-GB" dirty="0"/>
              <a:t>Allows a lot more different types of keybinds</a:t>
            </a:r>
          </a:p>
          <a:p>
            <a:r>
              <a:rPr lang="en-GB" dirty="0"/>
              <a:t>Can have different actions maps</a:t>
            </a:r>
          </a:p>
          <a:p>
            <a:pPr lvl="1"/>
            <a:r>
              <a:rPr lang="en-GB" dirty="0"/>
              <a:t>On foot</a:t>
            </a:r>
          </a:p>
          <a:p>
            <a:pPr lvl="1"/>
            <a:r>
              <a:rPr lang="en-GB" dirty="0"/>
              <a:t>Driving</a:t>
            </a:r>
          </a:p>
          <a:p>
            <a:r>
              <a:rPr lang="en-GB" dirty="0"/>
              <a:t>Different mappings for different control inputs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58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504B7B-5077-4C32-B135-9D9AFB749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441" y="0"/>
            <a:ext cx="5655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2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B709A7-12C0-4012-8A82-1C2E65DF2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6968" y="1390365"/>
            <a:ext cx="7078063" cy="40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9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DCD3-E229-49DF-A6F1-5BCB6DA3D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08358-529D-48E9-B97B-FD4A35ED5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Getting a specific key downs would be more complicated</a:t>
            </a:r>
          </a:p>
          <a:p>
            <a:pPr lvl="1"/>
            <a:r>
              <a:rPr lang="en-GB" dirty="0" err="1"/>
              <a:t>GetKeyDown</a:t>
            </a:r>
            <a:r>
              <a:rPr lang="en-GB" dirty="0"/>
              <a:t> WILL NOT WORK</a:t>
            </a:r>
          </a:p>
          <a:p>
            <a:r>
              <a:rPr lang="en-GB" dirty="0"/>
              <a:t>Requires some set ups</a:t>
            </a:r>
          </a:p>
          <a:p>
            <a:pPr lvl="1"/>
            <a:r>
              <a:rPr lang="en-GB" dirty="0"/>
              <a:t>Changing the project settings</a:t>
            </a:r>
          </a:p>
          <a:p>
            <a:pPr lvl="1"/>
            <a:r>
              <a:rPr lang="en-GB" dirty="0"/>
              <a:t>Changing the event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1DD53B-5E41-4B95-B889-69C5FDE29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280" y="4040542"/>
            <a:ext cx="4525006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3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82D6-305B-4EFF-A051-A05A3F52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51CC2-FABF-4BEF-A31D-D5E820288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948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938</TotalTime>
  <Words>579</Words>
  <Application>Microsoft Office PowerPoint</Application>
  <PresentationFormat>Widescreen</PresentationFormat>
  <Paragraphs>112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Roboto</vt:lpstr>
      <vt:lpstr>Wingdings 2</vt:lpstr>
      <vt:lpstr>Quotable</vt:lpstr>
      <vt:lpstr>Workshop 1: Input System and Controls</vt:lpstr>
      <vt:lpstr>Aim</vt:lpstr>
      <vt:lpstr>Disclaimer</vt:lpstr>
      <vt:lpstr>Input System</vt:lpstr>
      <vt:lpstr>Benefits of the Input System</vt:lpstr>
      <vt:lpstr>PowerPoint Presentation</vt:lpstr>
      <vt:lpstr>PowerPoint Presentation</vt:lpstr>
      <vt:lpstr>Drawbacks</vt:lpstr>
      <vt:lpstr>Controls </vt:lpstr>
      <vt:lpstr>2 Types of Movement</vt:lpstr>
      <vt:lpstr>General Inputs</vt:lpstr>
      <vt:lpstr>How it works in code</vt:lpstr>
      <vt:lpstr>Movement</vt:lpstr>
      <vt:lpstr>Looking</vt:lpstr>
      <vt:lpstr>Jumping (And Gravity)</vt:lpstr>
      <vt:lpstr>Ground Check</vt:lpstr>
      <vt:lpstr>Button Input</vt:lpstr>
      <vt:lpstr>Setting Up in Unity</vt:lpstr>
      <vt:lpstr>Different Ways</vt:lpstr>
      <vt:lpstr>Send Message</vt:lpstr>
      <vt:lpstr>Unity Events</vt:lpstr>
      <vt:lpstr>Coding Time</vt:lpstr>
      <vt:lpstr>Starter Assets</vt:lpstr>
      <vt:lpstr>Starter Assets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1: Input System and Controls</dc:title>
  <dc:creator>Anson Wong</dc:creator>
  <cp:lastModifiedBy>Anson Wong</cp:lastModifiedBy>
  <cp:revision>11</cp:revision>
  <dcterms:created xsi:type="dcterms:W3CDTF">2021-07-25T10:20:09Z</dcterms:created>
  <dcterms:modified xsi:type="dcterms:W3CDTF">2021-07-27T00:44:28Z</dcterms:modified>
</cp:coreProperties>
</file>