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80" r:id="rId8"/>
    <p:sldId id="265" r:id="rId9"/>
    <p:sldId id="279" r:id="rId10"/>
    <p:sldId id="277" r:id="rId11"/>
    <p:sldId id="278" r:id="rId12"/>
    <p:sldId id="269" r:id="rId13"/>
    <p:sldId id="270" r:id="rId14"/>
    <p:sldId id="272" r:id="rId15"/>
    <p:sldId id="274" r:id="rId16"/>
    <p:sldId id="28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D8DD-328C-4D54-8AF0-50EF27554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86BB93-C67B-4A97-A34A-15349F343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471B5-595E-4683-8C45-61BF09F0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96939-B576-49DD-A654-9CFE0BAB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7B016-0B35-41A6-8DCF-F2E368E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9D03-4F00-476A-8C99-3967E116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55271-3A2F-404D-8E6E-9A7FC0365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C00C2-108E-4E2D-BE06-55A6402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13F8E-BDEE-4048-8C89-25990B6A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C1268-62D1-41F6-9223-CEFF42E5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29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48D45-0B4E-45BA-A25B-49F2AD546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B68F0-2A3D-466C-8183-7F1EDF1C2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32662-26F6-4415-93C9-5AEA74A8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9982A-C763-4098-8ECF-8F720EC11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CF6AF-1507-4D49-B4B2-429A796E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8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9F64-9EC0-457B-95F3-9D3F98AAE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9751A-1E70-444B-8481-5830B82AF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4D9E3-09D3-4396-A890-BD949FCE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55C66-080D-4A01-A4B5-A66D059F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819B8-1F4E-4C1D-A2AD-9B40E6D0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6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246D1-CAB8-4A12-9655-0EE4EA4F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454B2-6C7E-4135-9050-C1F183AF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35CA5-D316-4745-83F9-180693382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44A7A-6B1F-4672-86BB-740219EB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0C6EC-6CA7-4FA4-8716-A3F5527D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1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93E9-8A82-47F3-89C1-057A0B78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EB4D0-3B3A-4C02-AEC6-3A8171A61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B40AC-2B7A-4D55-86F5-DD9BC0D93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D2B8A-5AF9-408C-9E1B-C98D84F8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8793D-6B49-4B53-AAE7-2460DB14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24BD5-F376-4127-8A83-6C50950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3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5782-599E-43F0-A61C-B231EC6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2B460-148E-482E-B4F2-4487C63E1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35A8D-AECE-43C2-B6E1-BCE62638E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212DC-B4A6-4296-AC2C-A216ADF51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67002-5E2E-4F93-93E5-EA0752DB5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2B1373-44AC-4A8E-B22E-BCC64F43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F9FCB1-4218-40ED-B917-3B2E32DF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5352EC-C292-490F-95CF-C475AABE9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5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E69B-516A-43EE-831B-A2BC5390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5E9F9F-886C-407E-AD68-E85C2773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86B96-DD5A-4090-ABBB-4569994C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ACDBA1-CE9B-4574-B73D-2E6E6E3E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6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89B9C-D85E-4428-A4DC-FC92EE4CD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34BF74-E42A-4593-ADB2-932F8D30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406E4-AA9F-47CB-8574-C00AD48F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7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9FF48-1D13-49CD-8D7E-2C8D93FE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EF4B8-6E4D-49D8-9FA0-C4EBDB557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16CD6-7C48-4CB1-8917-AEBAD651F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24B5B-0B98-4F08-B9C9-AF1212286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7C75D-8F7A-4CE2-A1A3-72D95B0B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D0CBA-A568-4436-A956-54DB3C41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04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C1A9-477D-47D1-B1FE-AF8F9AD9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425DA7-A8DF-461C-985C-E7C49272D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2250B-4891-4128-AC43-E595DCB71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52346-F5EA-426F-A5F7-B8EB2316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D4048-BC8A-4DD0-8168-8D7A9987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E3F91-AABB-443D-926D-0F5AFBAF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3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9AE99C-1690-4C65-A003-917B316DA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60F84-1AD2-4870-B3F0-E7FED1106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E28D1-5310-4ECA-A07B-D75F947DA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A64FD-4BD4-4A72-8D1A-A0A9053A71B2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F038F-1671-4599-B423-C12EF7009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BC583-B19C-4C6B-A37C-10134132F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0.png"/><Relationship Id="rId3" Type="http://schemas.openxmlformats.org/officeDocument/2006/relationships/image" Target="../media/image400.png"/><Relationship Id="rId7" Type="http://schemas.openxmlformats.org/officeDocument/2006/relationships/image" Target="../media/image440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0.png"/><Relationship Id="rId5" Type="http://schemas.openxmlformats.org/officeDocument/2006/relationships/image" Target="../media/image420.png"/><Relationship Id="rId4" Type="http://schemas.openxmlformats.org/officeDocument/2006/relationships/image" Target="../media/image410.png"/><Relationship Id="rId9" Type="http://schemas.openxmlformats.org/officeDocument/2006/relationships/image" Target="../media/image46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5" Type="http://schemas.openxmlformats.org/officeDocument/2006/relationships/image" Target="../media/image500.png"/><Relationship Id="rId4" Type="http://schemas.openxmlformats.org/officeDocument/2006/relationships/image" Target="../media/image49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0.png"/><Relationship Id="rId3" Type="http://schemas.openxmlformats.org/officeDocument/2006/relationships/image" Target="../media/image530.png"/><Relationship Id="rId7" Type="http://schemas.openxmlformats.org/officeDocument/2006/relationships/image" Target="../media/image570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0.png"/><Relationship Id="rId5" Type="http://schemas.openxmlformats.org/officeDocument/2006/relationships/image" Target="../media/image550.png"/><Relationship Id="rId10" Type="http://schemas.openxmlformats.org/officeDocument/2006/relationships/image" Target="../media/image66.png"/><Relationship Id="rId4" Type="http://schemas.openxmlformats.org/officeDocument/2006/relationships/image" Target="../media/image540.png"/><Relationship Id="rId9" Type="http://schemas.openxmlformats.org/officeDocument/2006/relationships/image" Target="../media/image59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image" Target="../media/image67.png"/><Relationship Id="rId16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5" Type="http://schemas.openxmlformats.org/officeDocument/2006/relationships/image" Target="../media/image8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0.png"/><Relationship Id="rId3" Type="http://schemas.openxmlformats.org/officeDocument/2006/relationships/image" Target="../media/image610.png"/><Relationship Id="rId7" Type="http://schemas.openxmlformats.org/officeDocument/2006/relationships/image" Target="../media/image650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0.png"/><Relationship Id="rId11" Type="http://schemas.openxmlformats.org/officeDocument/2006/relationships/image" Target="../media/image690.png"/><Relationship Id="rId5" Type="http://schemas.openxmlformats.org/officeDocument/2006/relationships/image" Target="../media/image630.png"/><Relationship Id="rId10" Type="http://schemas.openxmlformats.org/officeDocument/2006/relationships/image" Target="../media/image680.png"/><Relationship Id="rId4" Type="http://schemas.openxmlformats.org/officeDocument/2006/relationships/image" Target="../media/image620.png"/><Relationship Id="rId9" Type="http://schemas.openxmlformats.org/officeDocument/2006/relationships/image" Target="../media/image67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10" Type="http://schemas.openxmlformats.org/officeDocument/2006/relationships/image" Target="../media/image90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Relationship Id="rId14" Type="http://schemas.openxmlformats.org/officeDocument/2006/relationships/image" Target="../media/image1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01.png"/><Relationship Id="rId7" Type="http://schemas.openxmlformats.org/officeDocument/2006/relationships/image" Target="../media/image47.png"/><Relationship Id="rId12" Type="http://schemas.openxmlformats.org/officeDocument/2006/relationships/image" Target="../media/image51.png"/><Relationship Id="rId2" Type="http://schemas.openxmlformats.org/officeDocument/2006/relationships/image" Target="../media/image3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1.png"/><Relationship Id="rId11" Type="http://schemas.openxmlformats.org/officeDocument/2006/relationships/image" Target="../media/image50.png"/><Relationship Id="rId5" Type="http://schemas.openxmlformats.org/officeDocument/2006/relationships/image" Target="../media/image421.png"/><Relationship Id="rId10" Type="http://schemas.openxmlformats.org/officeDocument/2006/relationships/image" Target="../media/image49.png"/><Relationship Id="rId4" Type="http://schemas.openxmlformats.org/officeDocument/2006/relationships/image" Target="../media/image411.png"/><Relationship Id="rId9" Type="http://schemas.openxmlformats.org/officeDocument/2006/relationships/image" Target="../media/image46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image" Target="../media/image51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image" Target="../media/image501.png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E78AA-5FC7-4188-825E-E286F83C9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93800"/>
          </a:xfrm>
        </p:spPr>
        <p:txBody>
          <a:bodyPr/>
          <a:lstStyle/>
          <a:p>
            <a:r>
              <a:rPr lang="en-GB" dirty="0"/>
              <a:t>Calculus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F42251-4854-4138-956E-630716E354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85"/>
          <a:stretch/>
        </p:blipFill>
        <p:spPr bwMode="auto">
          <a:xfrm>
            <a:off x="3403600" y="1193800"/>
            <a:ext cx="5384800" cy="375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41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20B-19FF-47F5-8397-F9DF1452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2F3349-541B-4038-BF57-713C8F9AC290}"/>
                  </a:ext>
                </a:extLst>
              </p:cNvPr>
              <p:cNvSpPr txBox="1"/>
              <p:nvPr/>
            </p:nvSpPr>
            <p:spPr>
              <a:xfrm>
                <a:off x="838200" y="1518081"/>
                <a:ext cx="39922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)×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2F3349-541B-4038-BF57-713C8F9AC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18081"/>
                <a:ext cx="3992247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B34331-6A03-4D73-876E-F0D78CB35AA8}"/>
                  </a:ext>
                </a:extLst>
              </p:cNvPr>
              <p:cNvSpPr txBox="1"/>
              <p:nvPr/>
            </p:nvSpPr>
            <p:spPr>
              <a:xfrm>
                <a:off x="838200" y="2327428"/>
                <a:ext cx="620509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′(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B34331-6A03-4D73-876E-F0D78CB35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27428"/>
                <a:ext cx="620509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5E825B-6D42-436D-92C3-5753388B4C1F}"/>
                  </a:ext>
                </a:extLst>
              </p:cNvPr>
              <p:cNvSpPr txBox="1"/>
              <p:nvPr/>
            </p:nvSpPr>
            <p:spPr>
              <a:xfrm>
                <a:off x="838200" y="3075057"/>
                <a:ext cx="382257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5E825B-6D42-436D-92C3-5753388B4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75057"/>
                <a:ext cx="382257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E5964F8-35C9-475F-839F-093ED04C307A}"/>
                  </a:ext>
                </a:extLst>
              </p:cNvPr>
              <p:cNvSpPr txBox="1"/>
              <p:nvPr/>
            </p:nvSpPr>
            <p:spPr>
              <a:xfrm>
                <a:off x="749422" y="3799426"/>
                <a:ext cx="432860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E5964F8-35C9-475F-839F-093ED04C3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22" y="3799426"/>
                <a:ext cx="4328605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7B22054-AA05-4AB2-B1E9-BD5A8C9D9FA3}"/>
                  </a:ext>
                </a:extLst>
              </p:cNvPr>
              <p:cNvSpPr txBox="1"/>
              <p:nvPr/>
            </p:nvSpPr>
            <p:spPr>
              <a:xfrm>
                <a:off x="3176710" y="3787130"/>
                <a:ext cx="609452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7B22054-AA05-4AB2-B1E9-BD5A8C9D9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710" y="3787130"/>
                <a:ext cx="609452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E47FE56-942D-4C92-9A0B-8F90C5D34D0C}"/>
                  </a:ext>
                </a:extLst>
              </p:cNvPr>
              <p:cNvSpPr txBox="1"/>
              <p:nvPr/>
            </p:nvSpPr>
            <p:spPr>
              <a:xfrm>
                <a:off x="838200" y="4588874"/>
                <a:ext cx="632006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E47FE56-942D-4C92-9A0B-8F90C5D34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88874"/>
                <a:ext cx="632006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BC67266-E9E3-4C6E-B189-99AB761D31F1}"/>
                  </a:ext>
                </a:extLst>
              </p:cNvPr>
              <p:cNvSpPr txBox="1"/>
              <p:nvPr/>
            </p:nvSpPr>
            <p:spPr>
              <a:xfrm>
                <a:off x="838200" y="5313243"/>
                <a:ext cx="600420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BC67266-E9E3-4C6E-B189-99AB761D31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13243"/>
                <a:ext cx="6004208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709F89D-AD4F-4C95-8ED8-74CDA87B3990}"/>
                  </a:ext>
                </a:extLst>
              </p:cNvPr>
              <p:cNvSpPr txBox="1"/>
              <p:nvPr/>
            </p:nvSpPr>
            <p:spPr>
              <a:xfrm>
                <a:off x="838200" y="6037612"/>
                <a:ext cx="342427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709F89D-AD4F-4C95-8ED8-74CDA87B39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37612"/>
                <a:ext cx="3424271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128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20B-19FF-47F5-8397-F9DF1452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2F54FA-42BD-417B-9EF9-AD700F46153F}"/>
                  </a:ext>
                </a:extLst>
              </p:cNvPr>
              <p:cNvSpPr txBox="1"/>
              <p:nvPr/>
            </p:nvSpPr>
            <p:spPr>
              <a:xfrm>
                <a:off x="838200" y="1518081"/>
                <a:ext cx="319760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2F54FA-42BD-417B-9EF9-AD700F461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18081"/>
                <a:ext cx="319760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F1917-8E3F-40D1-8424-BD7B019AC372}"/>
                  </a:ext>
                </a:extLst>
              </p:cNvPr>
              <p:cNvSpPr txBox="1"/>
              <p:nvPr/>
            </p:nvSpPr>
            <p:spPr>
              <a:xfrm>
                <a:off x="838200" y="2289646"/>
                <a:ext cx="512018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))×</m:t>
                      </m:r>
                      <m:r>
                        <a:rPr lang="en-GB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GB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4F1917-8E3F-40D1-8424-BD7B019AC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89646"/>
                <a:ext cx="5120184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55E9EF8-15D5-4FF7-830E-CEDF67131319}"/>
                  </a:ext>
                </a:extLst>
              </p:cNvPr>
              <p:cNvSpPr txBox="1"/>
              <p:nvPr/>
            </p:nvSpPr>
            <p:spPr>
              <a:xfrm>
                <a:off x="767179" y="3122766"/>
                <a:ext cx="386714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+4)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55E9EF8-15D5-4FF7-830E-CEDF67131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79" y="3122766"/>
                <a:ext cx="386714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9BD67D-85B8-4075-8A39-A58767F53ABE}"/>
                  </a:ext>
                </a:extLst>
              </p:cNvPr>
              <p:cNvSpPr txBox="1"/>
              <p:nvPr/>
            </p:nvSpPr>
            <p:spPr>
              <a:xfrm>
                <a:off x="838200" y="3894331"/>
                <a:ext cx="517154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7(</m:t>
                          </m:r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+4)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9BD67D-85B8-4075-8A39-A58767F53A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94331"/>
                <a:ext cx="517154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2D8DCD-2018-49BA-BAA9-AFE8787363D2}"/>
                  </a:ext>
                </a:extLst>
              </p:cNvPr>
              <p:cNvSpPr txBox="1"/>
              <p:nvPr/>
            </p:nvSpPr>
            <p:spPr>
              <a:xfrm>
                <a:off x="838200" y="4665896"/>
                <a:ext cx="46361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+4)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2D8DCD-2018-49BA-BAA9-AFE8787363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665896"/>
                <a:ext cx="463614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652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20B-19FF-47F5-8397-F9DF1452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A79684-7A09-4057-A38F-CB7DA140ABEA}"/>
              </a:ext>
            </a:extLst>
          </p:cNvPr>
          <p:cNvSpPr txBox="1"/>
          <p:nvPr/>
        </p:nvSpPr>
        <p:spPr>
          <a:xfrm>
            <a:off x="838200" y="1321356"/>
            <a:ext cx="6074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INTEGRATION IS THE REVERSE PROCESS OF DIFFERENTIATION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D5550BA-90A1-4F76-BDFB-7BC293F7B553}"/>
                  </a:ext>
                </a:extLst>
              </p:cNvPr>
              <p:cNvSpPr txBox="1"/>
              <p:nvPr/>
            </p:nvSpPr>
            <p:spPr>
              <a:xfrm>
                <a:off x="838200" y="1797220"/>
                <a:ext cx="1901803" cy="14530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D5550BA-90A1-4F76-BDFB-7BC293F7B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97220"/>
                <a:ext cx="1901803" cy="14530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F46510-DFC8-41AC-BD62-A83B31A8E317}"/>
                  </a:ext>
                </a:extLst>
              </p:cNvPr>
              <p:cNvSpPr txBox="1"/>
              <p:nvPr/>
            </p:nvSpPr>
            <p:spPr>
              <a:xfrm>
                <a:off x="750903" y="3331292"/>
                <a:ext cx="2126864" cy="14530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F46510-DFC8-41AC-BD62-A83B31A8E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03" y="3331292"/>
                <a:ext cx="2126864" cy="14530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717363-D9C5-4E30-9EDE-3A82699558C7}"/>
                  </a:ext>
                </a:extLst>
              </p:cNvPr>
              <p:cNvSpPr txBox="1"/>
              <p:nvPr/>
            </p:nvSpPr>
            <p:spPr>
              <a:xfrm>
                <a:off x="707107" y="4865364"/>
                <a:ext cx="2678297" cy="14530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717363-D9C5-4E30-9EDE-3A8269955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07" y="4865364"/>
                <a:ext cx="2678297" cy="14530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01F8A5F-5EBB-4298-A72E-0F2554DF2801}"/>
                  </a:ext>
                </a:extLst>
              </p:cNvPr>
              <p:cNvSpPr txBox="1"/>
              <p:nvPr/>
            </p:nvSpPr>
            <p:spPr>
              <a:xfrm>
                <a:off x="3261216" y="5213478"/>
                <a:ext cx="193311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36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01F8A5F-5EBB-4298-A72E-0F2554DF2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216" y="5213478"/>
                <a:ext cx="1933113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31728D-D846-43E4-BAC6-E3619A9CB9ED}"/>
                  </a:ext>
                </a:extLst>
              </p:cNvPr>
              <p:cNvSpPr txBox="1"/>
              <p:nvPr/>
            </p:nvSpPr>
            <p:spPr>
              <a:xfrm>
                <a:off x="2674398" y="3305742"/>
                <a:ext cx="2126865" cy="12132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3+1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3+1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31728D-D846-43E4-BAC6-E3619A9CB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398" y="3305742"/>
                <a:ext cx="2126865" cy="12132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CAADAD-AE80-4C0F-8BF0-0BFFD5E08CCB}"/>
                  </a:ext>
                </a:extLst>
              </p:cNvPr>
              <p:cNvSpPr txBox="1"/>
              <p:nvPr/>
            </p:nvSpPr>
            <p:spPr>
              <a:xfrm>
                <a:off x="4504680" y="3305741"/>
                <a:ext cx="1505504" cy="12132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CAADAD-AE80-4C0F-8BF0-0BFFD5E08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680" y="3305741"/>
                <a:ext cx="1505504" cy="12132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7D854FC-C931-4CFE-B87A-DB276E539909}"/>
                  </a:ext>
                </a:extLst>
              </p:cNvPr>
              <p:cNvSpPr txBox="1"/>
              <p:nvPr/>
            </p:nvSpPr>
            <p:spPr>
              <a:xfrm>
                <a:off x="3385404" y="3665500"/>
                <a:ext cx="609452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7D854FC-C931-4CFE-B87A-DB276E539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404" y="3665500"/>
                <a:ext cx="609452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08F373-178A-423F-BD55-CA00E07AA98D}"/>
                  </a:ext>
                </a:extLst>
              </p:cNvPr>
              <p:cNvSpPr txBox="1"/>
              <p:nvPr/>
            </p:nvSpPr>
            <p:spPr>
              <a:xfrm>
                <a:off x="2602943" y="1779379"/>
                <a:ext cx="2544934" cy="12121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08F373-178A-423F-BD55-CA00E07AA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943" y="1779379"/>
                <a:ext cx="2544934" cy="12121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E3642C-B6E4-4863-BCCF-A69B3A9A0F5B}"/>
                  </a:ext>
                </a:extLst>
              </p:cNvPr>
              <p:cNvSpPr txBox="1"/>
              <p:nvPr/>
            </p:nvSpPr>
            <p:spPr>
              <a:xfrm>
                <a:off x="6912620" y="3665499"/>
                <a:ext cx="70572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E3642C-B6E4-4863-BCCF-A69B3A9A0F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620" y="3665499"/>
                <a:ext cx="705722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93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0" grpId="0"/>
      <p:bldP spid="11" grpId="0"/>
      <p:bldP spid="13" grpId="0"/>
      <p:bldP spid="15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B288D-2FA1-4CF5-A407-471970DB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5FA555E-AE5E-4689-9E59-17EEF0D85298}"/>
                  </a:ext>
                </a:extLst>
              </p:cNvPr>
              <p:cNvSpPr txBox="1"/>
              <p:nvPr/>
            </p:nvSpPr>
            <p:spPr>
              <a:xfrm>
                <a:off x="838200" y="1404838"/>
                <a:ext cx="3995517" cy="14530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5FA555E-AE5E-4689-9E59-17EEF0D85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04838"/>
                <a:ext cx="3995517" cy="14530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6CED3AE-9D02-4BC6-BEE7-FA82B8800312}"/>
                  </a:ext>
                </a:extLst>
              </p:cNvPr>
              <p:cNvSpPr txBox="1"/>
              <p:nvPr/>
            </p:nvSpPr>
            <p:spPr>
              <a:xfrm>
                <a:off x="838200" y="2730401"/>
                <a:ext cx="844334" cy="1111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6CED3AE-9D02-4BC6-BEE7-FA82B88003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730401"/>
                <a:ext cx="844334" cy="11115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BC6CF6-B40F-4780-AD76-E88EBC848AF5}"/>
                  </a:ext>
                </a:extLst>
              </p:cNvPr>
              <p:cNvSpPr txBox="1"/>
              <p:nvPr/>
            </p:nvSpPr>
            <p:spPr>
              <a:xfrm>
                <a:off x="1682534" y="2728357"/>
                <a:ext cx="1265924" cy="1111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BC6CF6-B40F-4780-AD76-E88EBC848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534" y="2728357"/>
                <a:ext cx="1265924" cy="11115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B260D6-351E-4DDD-BD13-78D974BE795F}"/>
                  </a:ext>
                </a:extLst>
              </p:cNvPr>
              <p:cNvSpPr txBox="1"/>
              <p:nvPr/>
            </p:nvSpPr>
            <p:spPr>
              <a:xfrm>
                <a:off x="2948458" y="3071936"/>
                <a:ext cx="96295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B260D6-351E-4DDD-BD13-78D974BE7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458" y="3071936"/>
                <a:ext cx="962956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BF86D26-AD8F-4285-94B5-91D54C67819A}"/>
                  </a:ext>
                </a:extLst>
              </p:cNvPr>
              <p:cNvSpPr txBox="1"/>
              <p:nvPr/>
            </p:nvSpPr>
            <p:spPr>
              <a:xfrm>
                <a:off x="3911414" y="3071936"/>
                <a:ext cx="67512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BF86D26-AD8F-4285-94B5-91D54C678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414" y="3071936"/>
                <a:ext cx="67512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B973AC-A135-4E82-B995-D1A902762A4D}"/>
                  </a:ext>
                </a:extLst>
              </p:cNvPr>
              <p:cNvSpPr txBox="1"/>
              <p:nvPr/>
            </p:nvSpPr>
            <p:spPr>
              <a:xfrm>
                <a:off x="838200" y="4055995"/>
                <a:ext cx="844334" cy="1111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B973AC-A135-4E82-B995-D1A902762A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055995"/>
                <a:ext cx="844334" cy="11115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A85BAEA-589A-4EE6-AB75-E1F75CE1B9FD}"/>
                  </a:ext>
                </a:extLst>
              </p:cNvPr>
              <p:cNvSpPr txBox="1"/>
              <p:nvPr/>
            </p:nvSpPr>
            <p:spPr>
              <a:xfrm>
                <a:off x="1706484" y="4397530"/>
                <a:ext cx="93410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A85BAEA-589A-4EE6-AB75-E1F75CE1B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484" y="4397530"/>
                <a:ext cx="934102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BF3BF0F-9CD1-4548-AEA4-7443CA69B072}"/>
                  </a:ext>
                </a:extLst>
              </p:cNvPr>
              <p:cNvSpPr txBox="1"/>
              <p:nvPr/>
            </p:nvSpPr>
            <p:spPr>
              <a:xfrm>
                <a:off x="2610897" y="4386441"/>
                <a:ext cx="96295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BF3BF0F-9CD1-4548-AEA4-7443CA69B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97" y="4386441"/>
                <a:ext cx="962956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6BB757-2016-4AAE-B5E1-4BA19518CE8E}"/>
                  </a:ext>
                </a:extLst>
              </p:cNvPr>
              <p:cNvSpPr txBox="1"/>
              <p:nvPr/>
            </p:nvSpPr>
            <p:spPr>
              <a:xfrm>
                <a:off x="3573853" y="4386441"/>
                <a:ext cx="67512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6BB757-2016-4AAE-B5E1-4BA19518C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853" y="4386441"/>
                <a:ext cx="675121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1E5562-3370-4714-B0DA-1ACAE2AB8C2A}"/>
                  </a:ext>
                </a:extLst>
              </p:cNvPr>
              <p:cNvSpPr txBox="1"/>
              <p:nvPr/>
            </p:nvSpPr>
            <p:spPr>
              <a:xfrm>
                <a:off x="6073423" y="1433231"/>
                <a:ext cx="3576235" cy="14530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1E5562-3370-4714-B0DA-1ACAE2AB8C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423" y="1433231"/>
                <a:ext cx="3576235" cy="145309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7FD6B88-A879-4E4F-BD45-8A8086398605}"/>
                  </a:ext>
                </a:extLst>
              </p:cNvPr>
              <p:cNvSpPr txBox="1"/>
              <p:nvPr/>
            </p:nvSpPr>
            <p:spPr>
              <a:xfrm>
                <a:off x="6008994" y="2886321"/>
                <a:ext cx="3407215" cy="14530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7FD6B88-A879-4E4F-BD45-8A8086398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994" y="2886321"/>
                <a:ext cx="3407215" cy="145309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B4F3866-217F-4A31-9762-1BB19CECFC08}"/>
                  </a:ext>
                </a:extLst>
              </p:cNvPr>
              <p:cNvSpPr txBox="1"/>
              <p:nvPr/>
            </p:nvSpPr>
            <p:spPr>
              <a:xfrm>
                <a:off x="9714087" y="902859"/>
                <a:ext cx="1213730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B4F3866-217F-4A31-9762-1BB19CECF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087" y="902859"/>
                <a:ext cx="1213730" cy="57817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BF5C67-CD76-46CF-B38B-2CB210BD9285}"/>
                  </a:ext>
                </a:extLst>
              </p:cNvPr>
              <p:cNvSpPr txBox="1"/>
              <p:nvPr/>
            </p:nvSpPr>
            <p:spPr>
              <a:xfrm>
                <a:off x="6087413" y="4193672"/>
                <a:ext cx="4015330" cy="112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−3+1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−3+1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2+1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2+1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BF5C67-CD76-46CF-B38B-2CB210BD9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413" y="4193672"/>
                <a:ext cx="4015330" cy="112088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A37832F-CAAE-487B-BB77-3533DB77E25A}"/>
                  </a:ext>
                </a:extLst>
              </p:cNvPr>
              <p:cNvSpPr txBox="1"/>
              <p:nvPr/>
            </p:nvSpPr>
            <p:spPr>
              <a:xfrm>
                <a:off x="6073423" y="5473413"/>
                <a:ext cx="2900794" cy="1111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A37832F-CAAE-487B-BB77-3533DB77E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423" y="5473413"/>
                <a:ext cx="2900794" cy="11115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430C780-F00E-462E-8ED1-DFA777E9BF13}"/>
                  </a:ext>
                </a:extLst>
              </p:cNvPr>
              <p:cNvSpPr txBox="1"/>
              <p:nvPr/>
            </p:nvSpPr>
            <p:spPr>
              <a:xfrm>
                <a:off x="8869162" y="5477003"/>
                <a:ext cx="3118803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430C780-F00E-462E-8ED1-DFA777E9B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162" y="5477003"/>
                <a:ext cx="3118803" cy="110799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736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2E48-8C42-4F52-AA4F-67FE4A0F5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E16488-8BBE-44DF-B496-733AE9FB00A9}"/>
                  </a:ext>
                </a:extLst>
              </p:cNvPr>
              <p:cNvSpPr txBox="1"/>
              <p:nvPr/>
            </p:nvSpPr>
            <p:spPr>
              <a:xfrm>
                <a:off x="838200" y="1797220"/>
                <a:ext cx="2112821" cy="1253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E16488-8BBE-44DF-B496-733AE9FB0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97220"/>
                <a:ext cx="2112821" cy="12536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A62656-3684-4C3A-8F3D-CFF3136DD10D}"/>
                  </a:ext>
                </a:extLst>
              </p:cNvPr>
              <p:cNvSpPr txBox="1"/>
              <p:nvPr/>
            </p:nvSpPr>
            <p:spPr>
              <a:xfrm>
                <a:off x="2951021" y="1817994"/>
                <a:ext cx="1711604" cy="12121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A62656-3684-4C3A-8F3D-CFF3136DD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021" y="1817994"/>
                <a:ext cx="1711604" cy="12121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D0F5286-B34D-484C-BFB4-9FEBE05E3F5E}"/>
                  </a:ext>
                </a:extLst>
              </p:cNvPr>
              <p:cNvSpPr txBox="1"/>
              <p:nvPr/>
            </p:nvSpPr>
            <p:spPr>
              <a:xfrm>
                <a:off x="777840" y="3157429"/>
                <a:ext cx="1772986" cy="14448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b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D0F5286-B34D-484C-BFB4-9FEBE05E3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40" y="3157429"/>
                <a:ext cx="1772986" cy="14448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C89104D-FCE0-4DB6-B50F-C2F6F10B7829}"/>
                  </a:ext>
                </a:extLst>
              </p:cNvPr>
              <p:cNvSpPr txBox="1"/>
              <p:nvPr/>
            </p:nvSpPr>
            <p:spPr>
              <a:xfrm>
                <a:off x="763085" y="4990429"/>
                <a:ext cx="3575482" cy="13411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C89104D-FCE0-4DB6-B50F-C2F6F10B78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85" y="4990429"/>
                <a:ext cx="3575482" cy="13411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E4BA6C-07C9-4FF1-B74A-E0E4A273A6F4}"/>
                  </a:ext>
                </a:extLst>
              </p:cNvPr>
              <p:cNvSpPr txBox="1"/>
              <p:nvPr/>
            </p:nvSpPr>
            <p:spPr>
              <a:xfrm>
                <a:off x="5120928" y="1570570"/>
                <a:ext cx="3433439" cy="13489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E4BA6C-07C9-4FF1-B74A-E0E4A273A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928" y="1570570"/>
                <a:ext cx="3433439" cy="13489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781BFA-7044-402E-83EE-D13150546E82}"/>
                  </a:ext>
                </a:extLst>
              </p:cNvPr>
              <p:cNvSpPr txBox="1"/>
              <p:nvPr/>
            </p:nvSpPr>
            <p:spPr>
              <a:xfrm>
                <a:off x="5436004" y="2919825"/>
                <a:ext cx="3064044" cy="1480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781BFA-7044-402E-83EE-D13150546E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04" y="2919825"/>
                <a:ext cx="3064044" cy="14804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EC15E1F-3F24-470E-850B-A275ED49ED8A}"/>
                  </a:ext>
                </a:extLst>
              </p:cNvPr>
              <p:cNvSpPr txBox="1"/>
              <p:nvPr/>
            </p:nvSpPr>
            <p:spPr>
              <a:xfrm>
                <a:off x="8500048" y="3377934"/>
                <a:ext cx="2191434" cy="5605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EC15E1F-3F24-470E-850B-A275ED49E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048" y="3377934"/>
                <a:ext cx="2191434" cy="5605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8340F33-06E9-492C-9074-43E9A5F66900}"/>
                  </a:ext>
                </a:extLst>
              </p:cNvPr>
              <p:cNvSpPr txBox="1"/>
              <p:nvPr/>
            </p:nvSpPr>
            <p:spPr>
              <a:xfrm>
                <a:off x="5423119" y="4459403"/>
                <a:ext cx="619926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+(5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×2)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+(5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8340F33-06E9-492C-9074-43E9A5F66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119" y="4459403"/>
                <a:ext cx="6199261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69323A1-1402-46CD-B98E-2973C0915C0A}"/>
                  </a:ext>
                </a:extLst>
              </p:cNvPr>
              <p:cNvSpPr txBox="1"/>
              <p:nvPr/>
            </p:nvSpPr>
            <p:spPr>
              <a:xfrm>
                <a:off x="5423118" y="5072509"/>
                <a:ext cx="367466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1+5</m:t>
                          </m:r>
                        </m:e>
                      </m:d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69323A1-1402-46CD-B98E-2973C0915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118" y="5072509"/>
                <a:ext cx="3674660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6710A99-B580-4A7D-AF38-DAA535DE5B7C}"/>
                  </a:ext>
                </a:extLst>
              </p:cNvPr>
              <p:cNvSpPr txBox="1"/>
              <p:nvPr/>
            </p:nvSpPr>
            <p:spPr>
              <a:xfrm>
                <a:off x="5423117" y="5685615"/>
                <a:ext cx="22746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4−6=8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6710A99-B580-4A7D-AF38-DAA535DE5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117" y="5685615"/>
                <a:ext cx="2274662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676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D04DF-9D67-429D-8691-2DB7981E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10ED80-ACDC-4549-A7C9-58109E6A6EB4}"/>
                  </a:ext>
                </a:extLst>
              </p:cNvPr>
              <p:cNvSpPr txBox="1"/>
              <p:nvPr/>
            </p:nvSpPr>
            <p:spPr>
              <a:xfrm>
                <a:off x="838200" y="1355834"/>
                <a:ext cx="3726469" cy="1104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10ED80-ACDC-4549-A7C9-58109E6A6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55834"/>
                <a:ext cx="3726469" cy="11041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72C0E2-633D-4DAC-96E1-193EEAB18B04}"/>
                  </a:ext>
                </a:extLst>
              </p:cNvPr>
              <p:cNvSpPr txBox="1"/>
              <p:nvPr/>
            </p:nvSpPr>
            <p:spPr>
              <a:xfrm>
                <a:off x="838200" y="2583256"/>
                <a:ext cx="844334" cy="1111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72C0E2-633D-4DAC-96E1-193EEAB18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83256"/>
                <a:ext cx="844334" cy="11115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74061F4-E74C-43F2-8991-4EBC4117A2A4}"/>
                  </a:ext>
                </a:extLst>
              </p:cNvPr>
              <p:cNvSpPr txBox="1"/>
              <p:nvPr/>
            </p:nvSpPr>
            <p:spPr>
              <a:xfrm>
                <a:off x="1682534" y="2581212"/>
                <a:ext cx="1265924" cy="1111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74061F4-E74C-43F2-8991-4EBC4117A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534" y="2581212"/>
                <a:ext cx="1265924" cy="11115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AFBA6A-585E-48D0-AFEB-B0126AE3D449}"/>
                  </a:ext>
                </a:extLst>
              </p:cNvPr>
              <p:cNvSpPr txBox="1"/>
              <p:nvPr/>
            </p:nvSpPr>
            <p:spPr>
              <a:xfrm>
                <a:off x="2948458" y="2924791"/>
                <a:ext cx="96295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AFBA6A-585E-48D0-AFEB-B0126AE3D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458" y="2924791"/>
                <a:ext cx="962956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6F5AAB5-69CA-4813-9D7A-B82BFA74FDF7}"/>
              </a:ext>
            </a:extLst>
          </p:cNvPr>
          <p:cNvSpPr txBox="1"/>
          <p:nvPr/>
        </p:nvSpPr>
        <p:spPr>
          <a:xfrm>
            <a:off x="5638800" y="297442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0A9D03F-C876-4DAE-B8F1-9440F49AA59D}"/>
                  </a:ext>
                </a:extLst>
              </p:cNvPr>
              <p:cNvSpPr txBox="1"/>
              <p:nvPr/>
            </p:nvSpPr>
            <p:spPr>
              <a:xfrm>
                <a:off x="690938" y="3851183"/>
                <a:ext cx="3621889" cy="1480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0A9D03F-C876-4DAE-B8F1-9440F49AA5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38" y="3851183"/>
                <a:ext cx="3621889" cy="14804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416A52-017C-4F44-BA3F-D9403D68F305}"/>
                  </a:ext>
                </a:extLst>
              </p:cNvPr>
              <p:cNvSpPr txBox="1"/>
              <p:nvPr/>
            </p:nvSpPr>
            <p:spPr>
              <a:xfrm>
                <a:off x="6887577" y="1167673"/>
                <a:ext cx="4693464" cy="1431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(3)</m:t>
                                      </m:r>
                                    </m:e>
                                    <m:sup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2(3)</m:t>
                                      </m:r>
                                    </m:e>
                                    <m:sup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416A52-017C-4F44-BA3F-D9403D68F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577" y="1167673"/>
                <a:ext cx="4693464" cy="14314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D64526-94C9-454D-BE3C-9F97B4D443EE}"/>
                  </a:ext>
                </a:extLst>
              </p:cNvPr>
              <p:cNvSpPr txBox="1"/>
              <p:nvPr/>
            </p:nvSpPr>
            <p:spPr>
              <a:xfrm>
                <a:off x="6868600" y="2763080"/>
                <a:ext cx="4719112" cy="1431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(1)</m:t>
                                      </m:r>
                                    </m:e>
                                    <m:sup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2(1)</m:t>
                                      </m:r>
                                    </m:e>
                                    <m:sup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9D64526-94C9-454D-BE3C-9F97B4D443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600" y="2763080"/>
                <a:ext cx="4719112" cy="14314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42161B-F936-46A7-8457-479673274208}"/>
                  </a:ext>
                </a:extLst>
              </p:cNvPr>
              <p:cNvSpPr txBox="1"/>
              <p:nvPr/>
            </p:nvSpPr>
            <p:spPr>
              <a:xfrm>
                <a:off x="6849623" y="4358487"/>
                <a:ext cx="305057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27−9+4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3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(3−2 + 4)=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42161B-F936-46A7-8457-4796732742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9623" y="4358487"/>
                <a:ext cx="3050579" cy="11079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D50CE77-F93A-4818-9F51-D896F1913A0F}"/>
                  </a:ext>
                </a:extLst>
              </p:cNvPr>
              <p:cNvSpPr txBox="1"/>
              <p:nvPr/>
            </p:nvSpPr>
            <p:spPr>
              <a:xfrm>
                <a:off x="6887577" y="5690327"/>
                <a:ext cx="22538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22+5=27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D50CE77-F93A-4818-9F51-D896F1913A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577" y="5690327"/>
                <a:ext cx="2253822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64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AC827-2D9D-49BD-9D96-5CA35B72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B4C9274-0A7B-4D3D-AB19-7A38D0F44726}"/>
                  </a:ext>
                </a:extLst>
              </p:cNvPr>
              <p:cNvSpPr txBox="1"/>
              <p:nvPr/>
            </p:nvSpPr>
            <p:spPr>
              <a:xfrm>
                <a:off x="838200" y="1277658"/>
                <a:ext cx="3352800" cy="1214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32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B4C9274-0A7B-4D3D-AB19-7A38D0F44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77658"/>
                <a:ext cx="3352800" cy="12142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96E7F35-850E-41D6-892D-756AE0613D84}"/>
                  </a:ext>
                </a:extLst>
              </p:cNvPr>
              <p:cNvSpPr txBox="1"/>
              <p:nvPr/>
            </p:nvSpPr>
            <p:spPr>
              <a:xfrm>
                <a:off x="483475" y="3597139"/>
                <a:ext cx="2974428" cy="15379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den>
                              </m:f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96E7F35-850E-41D6-892D-756AE0613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5" y="3597139"/>
                <a:ext cx="2974428" cy="15379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B89800-60DF-40AE-A6F4-D267D7527057}"/>
                  </a:ext>
                </a:extLst>
              </p:cNvPr>
              <p:cNvSpPr txBox="1"/>
              <p:nvPr/>
            </p:nvSpPr>
            <p:spPr>
              <a:xfrm>
                <a:off x="838200" y="2513773"/>
                <a:ext cx="2417379" cy="12039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3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B89800-60DF-40AE-A6F4-D267D7527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13773"/>
                <a:ext cx="2417379" cy="12039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EAA1C88-8D45-42AB-AB7A-3C226EFE441E}"/>
                  </a:ext>
                </a:extLst>
              </p:cNvPr>
              <p:cNvSpPr txBox="1"/>
              <p:nvPr/>
            </p:nvSpPr>
            <p:spPr>
              <a:xfrm>
                <a:off x="559675" y="5291974"/>
                <a:ext cx="2974428" cy="15379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EAA1C88-8D45-42AB-AB7A-3C226EFE4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75" y="5291974"/>
                <a:ext cx="2974428" cy="15379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4AC7385-8C58-4039-AD0B-326122AE752B}"/>
                  </a:ext>
                </a:extLst>
              </p:cNvPr>
              <p:cNvSpPr txBox="1"/>
              <p:nvPr/>
            </p:nvSpPr>
            <p:spPr>
              <a:xfrm>
                <a:off x="6173317" y="1145155"/>
                <a:ext cx="3790489" cy="15066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2(3)</m:t>
                                      </m:r>
                                    </m:e>
                                    <m:sup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4AC7385-8C58-4039-AD0B-326122AE7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317" y="1145155"/>
                <a:ext cx="3790489" cy="15066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0C9E988-C98F-43C2-B6E4-48E1670D39D2}"/>
                  </a:ext>
                </a:extLst>
              </p:cNvPr>
              <p:cNvSpPr txBox="1"/>
              <p:nvPr/>
            </p:nvSpPr>
            <p:spPr>
              <a:xfrm>
                <a:off x="6173318" y="2544708"/>
                <a:ext cx="3790488" cy="15066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2(1)</m:t>
                                      </m:r>
                                    </m:e>
                                    <m:sup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0C9E988-C98F-43C2-B6E4-48E1670D3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318" y="2544708"/>
                <a:ext cx="3790488" cy="15066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E39D03E-F762-4AB8-9D4F-0C6BAA0C1FCA}"/>
                  </a:ext>
                </a:extLst>
              </p:cNvPr>
              <p:cNvSpPr txBox="1"/>
              <p:nvPr/>
            </p:nvSpPr>
            <p:spPr>
              <a:xfrm>
                <a:off x="6096000" y="4185453"/>
                <a:ext cx="4615302" cy="1106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den>
                          </m:f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+27</m:t>
                          </m:r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E39D03E-F762-4AB8-9D4F-0C6BAA0C1F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185453"/>
                <a:ext cx="4615302" cy="11065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77A3632-69F1-426E-A1E3-F1BB985445A8}"/>
                  </a:ext>
                </a:extLst>
              </p:cNvPr>
              <p:cNvSpPr txBox="1"/>
              <p:nvPr/>
            </p:nvSpPr>
            <p:spPr>
              <a:xfrm>
                <a:off x="6096000" y="5598340"/>
                <a:ext cx="5927777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485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485−9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476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=26</m:t>
                      </m:r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77A3632-69F1-426E-A1E3-F1BB98544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98340"/>
                <a:ext cx="5927777" cy="93519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95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5" grpId="0"/>
      <p:bldP spid="16" grpId="0"/>
      <p:bldP spid="17" grpId="0"/>
      <p:bldP spid="18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8287-2D3D-464B-BF8A-A35974EBF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Extra 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8281B-514A-4986-BA61-E8B083830C9F}"/>
                  </a:ext>
                </a:extLst>
              </p:cNvPr>
              <p:cNvSpPr txBox="1"/>
              <p:nvPr/>
            </p:nvSpPr>
            <p:spPr>
              <a:xfrm>
                <a:off x="838200" y="1277658"/>
                <a:ext cx="2558143" cy="1214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𝑥𝑒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GB" sz="3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GB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3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d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8281B-514A-4986-BA61-E8B083830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77658"/>
                <a:ext cx="2558143" cy="12142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D0D8585-D5BC-4B65-A34C-AB6CD72A4B1F}"/>
                  </a:ext>
                </a:extLst>
              </p:cNvPr>
              <p:cNvSpPr txBox="1"/>
              <p:nvPr/>
            </p:nvSpPr>
            <p:spPr>
              <a:xfrm>
                <a:off x="10568549" y="226625"/>
                <a:ext cx="9096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D0D8585-D5BC-4B65-A34C-AB6CD72A4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549" y="226625"/>
                <a:ext cx="909672" cy="276999"/>
              </a:xfrm>
              <a:prstGeom prst="rect">
                <a:avLst/>
              </a:prstGeom>
              <a:blipFill>
                <a:blip r:embed="rId3"/>
                <a:stretch>
                  <a:fillRect l="-3356" t="-4348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441D5B3-3E1F-4857-A855-73AAE5A8F65B}"/>
                  </a:ext>
                </a:extLst>
              </p:cNvPr>
              <p:cNvSpPr txBox="1"/>
              <p:nvPr/>
            </p:nvSpPr>
            <p:spPr>
              <a:xfrm>
                <a:off x="10568549" y="571242"/>
                <a:ext cx="1057982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441D5B3-3E1F-4857-A855-73AAE5A8F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549" y="571242"/>
                <a:ext cx="1057982" cy="525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731E101-E9B7-4D4B-B467-4AD47AB68570}"/>
                  </a:ext>
                </a:extLst>
              </p:cNvPr>
              <p:cNvSpPr txBox="1"/>
              <p:nvPr/>
            </p:nvSpPr>
            <p:spPr>
              <a:xfrm>
                <a:off x="10568549" y="1130965"/>
                <a:ext cx="1049518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731E101-E9B7-4D4B-B467-4AD47AB68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549" y="1130965"/>
                <a:ext cx="1049518" cy="525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2A777E-BFA2-4E5D-BFAD-88C8DCAEB5B2}"/>
                  </a:ext>
                </a:extLst>
              </p:cNvPr>
              <p:cNvSpPr txBox="1"/>
              <p:nvPr/>
            </p:nvSpPr>
            <p:spPr>
              <a:xfrm>
                <a:off x="838199" y="2464811"/>
                <a:ext cx="2164645" cy="1214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𝑥𝑒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f>
                            <m:fPr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2A777E-BFA2-4E5D-BFAD-88C8DCAEB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464811"/>
                <a:ext cx="2164645" cy="12142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21B1942-82E5-49F4-83AA-A5DC1DB458B4}"/>
                  </a:ext>
                </a:extLst>
              </p:cNvPr>
              <p:cNvSpPr txBox="1"/>
              <p:nvPr/>
            </p:nvSpPr>
            <p:spPr>
              <a:xfrm>
                <a:off x="601131" y="3651964"/>
                <a:ext cx="2164645" cy="1214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f>
                            <m:fPr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21B1942-82E5-49F4-83AA-A5DC1DB45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31" y="3651964"/>
                <a:ext cx="2164645" cy="12142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2581B3-9D70-4D91-A7A7-7BD8864A0C0E}"/>
                  </a:ext>
                </a:extLst>
              </p:cNvPr>
              <p:cNvSpPr txBox="1"/>
              <p:nvPr/>
            </p:nvSpPr>
            <p:spPr>
              <a:xfrm>
                <a:off x="719665" y="4839117"/>
                <a:ext cx="2164645" cy="1214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(−</m:t>
                              </m:r>
                              <m:f>
                                <m:fPr>
                                  <m:ctrlPr>
                                    <a:rPr lang="en-GB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2581B3-9D70-4D91-A7A7-7BD8864A0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65" y="4839117"/>
                <a:ext cx="2164645" cy="1214243"/>
              </a:xfrm>
              <a:prstGeom prst="rect">
                <a:avLst/>
              </a:prstGeom>
              <a:blipFill>
                <a:blip r:embed="rId8"/>
                <a:stretch>
                  <a:fillRect r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152DC76-2084-49AB-B95D-77B822A1D44E}"/>
                  </a:ext>
                </a:extLst>
              </p:cNvPr>
              <p:cNvSpPr txBox="1"/>
              <p:nvPr/>
            </p:nvSpPr>
            <p:spPr>
              <a:xfrm>
                <a:off x="4732865" y="1130965"/>
                <a:ext cx="2164645" cy="1214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152DC76-2084-49AB-B95D-77B822A1D4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865" y="1130965"/>
                <a:ext cx="2164645" cy="1214243"/>
              </a:xfrm>
              <a:prstGeom prst="rect">
                <a:avLst/>
              </a:prstGeom>
              <a:blipFill>
                <a:blip r:embed="rId9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3CEDDD7-F105-4D7F-8D68-07E71F119C25}"/>
                  </a:ext>
                </a:extLst>
              </p:cNvPr>
              <p:cNvSpPr txBox="1"/>
              <p:nvPr/>
            </p:nvSpPr>
            <p:spPr>
              <a:xfrm>
                <a:off x="4732865" y="2302971"/>
                <a:ext cx="2164645" cy="1559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3CEDDD7-F105-4D7F-8D68-07E71F119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865" y="2302971"/>
                <a:ext cx="2164645" cy="155920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C59EC5B-EFA2-4C8F-A884-75A183C809A1}"/>
                  </a:ext>
                </a:extLst>
              </p:cNvPr>
              <p:cNvSpPr txBox="1"/>
              <p:nvPr/>
            </p:nvSpPr>
            <p:spPr>
              <a:xfrm>
                <a:off x="4732865" y="3887029"/>
                <a:ext cx="2164645" cy="1559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GB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C59EC5B-EFA2-4C8F-A884-75A183C809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865" y="3887029"/>
                <a:ext cx="2164645" cy="1559209"/>
              </a:xfrm>
              <a:prstGeom prst="rect">
                <a:avLst/>
              </a:prstGeom>
              <a:blipFill>
                <a:blip r:embed="rId11"/>
                <a:stretch>
                  <a:fillRect r="-4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EF84751-E627-4B2A-B2AB-88451EFC63D6}"/>
                  </a:ext>
                </a:extLst>
              </p:cNvPr>
              <p:cNvSpPr txBox="1"/>
              <p:nvPr/>
            </p:nvSpPr>
            <p:spPr>
              <a:xfrm>
                <a:off x="7937199" y="2065653"/>
                <a:ext cx="2850691" cy="15090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GB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sup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EF84751-E627-4B2A-B2AB-88451EFC6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199" y="2065653"/>
                <a:ext cx="2850691" cy="15090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D431865-A6EE-43E4-B9EA-F04FFB49FC8E}"/>
                  </a:ext>
                </a:extLst>
              </p:cNvPr>
              <p:cNvSpPr txBox="1"/>
              <p:nvPr/>
            </p:nvSpPr>
            <p:spPr>
              <a:xfrm>
                <a:off x="7937199" y="3732376"/>
                <a:ext cx="2850691" cy="15090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GB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−0</m:t>
                                      </m:r>
                                    </m:e>
                                    <m:sup>
                                      <m:r>
                                        <a:rPr lang="en-GB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D431865-A6EE-43E4-B9EA-F04FFB49F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199" y="3732376"/>
                <a:ext cx="2850691" cy="15090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6BD8E9B-550E-4A02-BE67-98297F16090B}"/>
                  </a:ext>
                </a:extLst>
              </p:cNvPr>
              <p:cNvSpPr txBox="1"/>
              <p:nvPr/>
            </p:nvSpPr>
            <p:spPr>
              <a:xfrm>
                <a:off x="7631783" y="5616409"/>
                <a:ext cx="3461525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6BD8E9B-550E-4A02-BE67-98297F160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783" y="5616409"/>
                <a:ext cx="3461525" cy="92519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980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9ADA1-F3C4-4BA2-89F7-63EBCC2C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Differentiation and Linear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9E152B3-968B-48CE-A64F-F16ABA6D2F76}"/>
                  </a:ext>
                </a:extLst>
              </p:cNvPr>
              <p:cNvSpPr txBox="1"/>
              <p:nvPr/>
            </p:nvSpPr>
            <p:spPr>
              <a:xfrm>
                <a:off x="909222" y="1413689"/>
                <a:ext cx="242527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9E152B3-968B-48CE-A64F-F16ABA6D2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222" y="1413689"/>
                <a:ext cx="242527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DE539BE-97D8-4A6C-A33A-6E4B8F1265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432" t="20275" r="25299" b="20789"/>
          <a:stretch/>
        </p:blipFill>
        <p:spPr>
          <a:xfrm>
            <a:off x="909223" y="2337674"/>
            <a:ext cx="4168626" cy="39736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A2637F4-A493-4BE8-B15B-761B68AD1F51}"/>
                  </a:ext>
                </a:extLst>
              </p:cNvPr>
              <p:cNvSpPr txBox="1"/>
              <p:nvPr/>
            </p:nvSpPr>
            <p:spPr>
              <a:xfrm>
                <a:off x="5427396" y="1690688"/>
                <a:ext cx="2633541" cy="8036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𝑟𝑖𝑠𝑒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𝑟𝑢𝑛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A2637F4-A493-4BE8-B15B-761B68AD1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396" y="1690688"/>
                <a:ext cx="2633541" cy="8036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8E9879-355A-45F4-BC3C-E17910CABA2B}"/>
                  </a:ext>
                </a:extLst>
              </p:cNvPr>
              <p:cNvSpPr txBox="1"/>
              <p:nvPr/>
            </p:nvSpPr>
            <p:spPr>
              <a:xfrm>
                <a:off x="8303588" y="1688380"/>
                <a:ext cx="3224985" cy="80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8E9879-355A-45F4-BC3C-E17910CAB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588" y="1688380"/>
                <a:ext cx="3224985" cy="808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E68F732-5662-429A-A75D-CFCEC7104298}"/>
                  </a:ext>
                </a:extLst>
              </p:cNvPr>
              <p:cNvSpPr txBox="1"/>
              <p:nvPr/>
            </p:nvSpPr>
            <p:spPr>
              <a:xfrm>
                <a:off x="5457168" y="2688666"/>
                <a:ext cx="11555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(−3,0)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E68F732-5662-429A-A75D-CFCEC7104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168" y="2688666"/>
                <a:ext cx="1155573" cy="369332"/>
              </a:xfrm>
              <a:prstGeom prst="rect">
                <a:avLst/>
              </a:prstGeom>
              <a:blipFill>
                <a:blip r:embed="rId6"/>
                <a:stretch>
                  <a:fillRect l="-5789" r="-947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8E64A4A-8DFD-412A-A643-F1FDD85545D1}"/>
                  </a:ext>
                </a:extLst>
              </p:cNvPr>
              <p:cNvSpPr txBox="1"/>
              <p:nvPr/>
            </p:nvSpPr>
            <p:spPr>
              <a:xfrm>
                <a:off x="6855392" y="2688666"/>
                <a:ext cx="9153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(0,3)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8E64A4A-8DFD-412A-A643-F1FDD8554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392" y="2688666"/>
                <a:ext cx="915314" cy="369332"/>
              </a:xfrm>
              <a:prstGeom prst="rect">
                <a:avLst/>
              </a:prstGeom>
              <a:blipFill>
                <a:blip r:embed="rId7"/>
                <a:stretch>
                  <a:fillRect l="-8000" r="-12000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EFFAAEB-D85B-4116-8816-3A632EC7A410}"/>
                  </a:ext>
                </a:extLst>
              </p:cNvPr>
              <p:cNvSpPr txBox="1"/>
              <p:nvPr/>
            </p:nvSpPr>
            <p:spPr>
              <a:xfrm>
                <a:off x="5400776" y="3252358"/>
                <a:ext cx="4421788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𝑔𝑟𝑎𝑑𝑖𝑒𝑛𝑡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3−0</m:t>
                          </m:r>
                        </m:num>
                        <m:den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EFFAAEB-D85B-4116-8816-3A632EC7A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776" y="3252358"/>
                <a:ext cx="4421788" cy="8094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18364C7-EBB7-4EF2-B989-5DC4C19A5FB1}"/>
                  </a:ext>
                </a:extLst>
              </p:cNvPr>
              <p:cNvSpPr txBox="1"/>
              <p:nvPr/>
            </p:nvSpPr>
            <p:spPr>
              <a:xfrm>
                <a:off x="5345427" y="4558580"/>
                <a:ext cx="203895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18364C7-EBB7-4EF2-B989-5DC4C19A5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427" y="4558580"/>
                <a:ext cx="2038955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591E86-48E9-4B1E-BE55-0A5ED1F32F40}"/>
                  </a:ext>
                </a:extLst>
              </p:cNvPr>
              <p:cNvSpPr txBox="1"/>
              <p:nvPr/>
            </p:nvSpPr>
            <p:spPr>
              <a:xfrm>
                <a:off x="5345426" y="5234762"/>
                <a:ext cx="203523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591E86-48E9-4B1E-BE55-0A5ED1F32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426" y="5234762"/>
                <a:ext cx="2035237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98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7" grpId="0"/>
      <p:bldP spid="10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9ADA1-F3C4-4BA2-89F7-63EBCC2C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Parabola</a:t>
            </a:r>
          </a:p>
        </p:txBody>
      </p:sp>
      <p:pic>
        <p:nvPicPr>
          <p:cNvPr id="2050" name="Picture 2" descr="Understanding the Equations of Parabolas | CK-12 Foundation">
            <a:extLst>
              <a:ext uri="{FF2B5EF4-FFF2-40B4-BE49-F238E27FC236}">
                <a16:creationId xmlns:a16="http://schemas.microsoft.com/office/drawing/2014/main" id="{6D83315F-4C2C-4466-ADAB-894EF6282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396"/>
            <a:ext cx="4278174" cy="433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61F9FBC-EA0B-4FB7-AB18-B732B4DBBB63}"/>
              </a:ext>
            </a:extLst>
          </p:cNvPr>
          <p:cNvCxnSpPr>
            <a:cxnSpLocks/>
          </p:cNvCxnSpPr>
          <p:nvPr/>
        </p:nvCxnSpPr>
        <p:spPr>
          <a:xfrm>
            <a:off x="1739348" y="4154559"/>
            <a:ext cx="1450397" cy="249502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B1E740-03CF-4407-86B4-3B0DDA9AF146}"/>
                  </a:ext>
                </a:extLst>
              </p:cNvPr>
              <p:cNvSpPr txBox="1"/>
              <p:nvPr/>
            </p:nvSpPr>
            <p:spPr>
              <a:xfrm>
                <a:off x="838200" y="1402107"/>
                <a:ext cx="12940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B1E740-03CF-4407-86B4-3B0DDA9AF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02107"/>
                <a:ext cx="129400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2" descr="Understanding the Equations of Parabolas | CK-12 Foundation">
            <a:extLst>
              <a:ext uri="{FF2B5EF4-FFF2-40B4-BE49-F238E27FC236}">
                <a16:creationId xmlns:a16="http://schemas.microsoft.com/office/drawing/2014/main" id="{08CE7097-6DD3-46A8-A068-D64F11FF1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447" y="2133396"/>
            <a:ext cx="4278174" cy="433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3F130C3-D2C9-47D1-B85B-209908EC4E51}"/>
              </a:ext>
            </a:extLst>
          </p:cNvPr>
          <p:cNvCxnSpPr>
            <a:cxnSpLocks/>
          </p:cNvCxnSpPr>
          <p:nvPr/>
        </p:nvCxnSpPr>
        <p:spPr>
          <a:xfrm>
            <a:off x="7244179" y="3018408"/>
            <a:ext cx="772357" cy="2805343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1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18E10-D6D6-492F-95D3-2FCA7B81A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Gradient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CD5EAD-257B-41B3-AD7B-A58C1F297895}"/>
                  </a:ext>
                </a:extLst>
              </p:cNvPr>
              <p:cNvSpPr txBox="1"/>
              <p:nvPr/>
            </p:nvSpPr>
            <p:spPr>
              <a:xfrm>
                <a:off x="838200" y="1597981"/>
                <a:ext cx="194258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CD5EAD-257B-41B3-AD7B-A58C1F297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97981"/>
                <a:ext cx="1942583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6B3FE7-5D1B-4C49-8047-50FD9D14D430}"/>
                  </a:ext>
                </a:extLst>
              </p:cNvPr>
              <p:cNvSpPr txBox="1"/>
              <p:nvPr/>
            </p:nvSpPr>
            <p:spPr>
              <a:xfrm>
                <a:off x="838200" y="2539013"/>
                <a:ext cx="852093" cy="1402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6B3FE7-5D1B-4C49-8047-50FD9D14D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39013"/>
                <a:ext cx="852093" cy="14024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A1C8F0-4F39-4DA9-862B-0EC2C8DE6E27}"/>
                  </a:ext>
                </a:extLst>
              </p:cNvPr>
              <p:cNvSpPr txBox="1"/>
              <p:nvPr/>
            </p:nvSpPr>
            <p:spPr>
              <a:xfrm>
                <a:off x="1612037" y="2539013"/>
                <a:ext cx="5432064" cy="15286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𝑑𝑖𝑓𝑓𝑟𝑒𝑛𝑡𝑖𝑎𝑡𝑒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𝑟𝑒𝑠𝑝𝑒𝑐𝑡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𝑡𝑜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A1C8F0-4F39-4DA9-862B-0EC2C8DE6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037" y="2539013"/>
                <a:ext cx="5432064" cy="15286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176FB5-858C-4AB0-886A-F46D77376343}"/>
                  </a:ext>
                </a:extLst>
              </p:cNvPr>
              <p:cNvSpPr txBox="1"/>
              <p:nvPr/>
            </p:nvSpPr>
            <p:spPr>
              <a:xfrm>
                <a:off x="838200" y="4420441"/>
                <a:ext cx="279910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176FB5-858C-4AB0-886A-F46D77376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20441"/>
                <a:ext cx="2799100" cy="738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952178E-BE88-4475-B345-B80219DB6E34}"/>
                  </a:ext>
                </a:extLst>
              </p:cNvPr>
              <p:cNvSpPr txBox="1"/>
              <p:nvPr/>
            </p:nvSpPr>
            <p:spPr>
              <a:xfrm>
                <a:off x="758301" y="5422978"/>
                <a:ext cx="679012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8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𝑖𝑟𝑠𝑡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𝑑𝑒𝑟𝑖𝑣𝑎𝑡𝑖𝑣𝑒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952178E-BE88-4475-B345-B80219DB6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01" y="5422978"/>
                <a:ext cx="6790129" cy="7386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62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CAD5E-1054-4DA2-A545-10514A44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Polynomials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43A126-24D4-4777-BE19-D82F9B186842}"/>
                  </a:ext>
                </a:extLst>
              </p:cNvPr>
              <p:cNvSpPr txBox="1"/>
              <p:nvPr/>
            </p:nvSpPr>
            <p:spPr>
              <a:xfrm>
                <a:off x="897352" y="4470590"/>
                <a:ext cx="145655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43A126-24D4-4777-BE19-D82F9B186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352" y="4470590"/>
                <a:ext cx="145655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72A8B8-4090-4578-AED3-780B0BB18EB1}"/>
                  </a:ext>
                </a:extLst>
              </p:cNvPr>
              <p:cNvSpPr txBox="1"/>
              <p:nvPr/>
            </p:nvSpPr>
            <p:spPr>
              <a:xfrm>
                <a:off x="897357" y="2764588"/>
                <a:ext cx="2727157" cy="105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𝑛𝑎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72A8B8-4090-4578-AED3-780B0BB18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357" y="2764588"/>
                <a:ext cx="2727157" cy="10518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167B01-8DAE-407E-95D5-AFF7E9C13E80}"/>
                  </a:ext>
                </a:extLst>
              </p:cNvPr>
              <p:cNvSpPr txBox="1"/>
              <p:nvPr/>
            </p:nvSpPr>
            <p:spPr>
              <a:xfrm>
                <a:off x="921860" y="1556414"/>
                <a:ext cx="174284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167B01-8DAE-407E-95D5-AFF7E9C13E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860" y="1556414"/>
                <a:ext cx="174284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E13DDD-0A73-430B-AD9D-E19714C33452}"/>
                  </a:ext>
                </a:extLst>
              </p:cNvPr>
              <p:cNvSpPr txBox="1"/>
              <p:nvPr/>
            </p:nvSpPr>
            <p:spPr>
              <a:xfrm>
                <a:off x="897352" y="5343166"/>
                <a:ext cx="4866589" cy="105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2−1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E13DDD-0A73-430B-AD9D-E19714C33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352" y="5343166"/>
                <a:ext cx="4866589" cy="10518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66E63D-493B-493F-AD18-A01C6D57FD55}"/>
                  </a:ext>
                </a:extLst>
              </p:cNvPr>
              <p:cNvSpPr txBox="1"/>
              <p:nvPr/>
            </p:nvSpPr>
            <p:spPr>
              <a:xfrm>
                <a:off x="7439487" y="3592961"/>
                <a:ext cx="209980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66E63D-493B-493F-AD18-A01C6D57FD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487" y="3592961"/>
                <a:ext cx="2099806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EBAF1A-BFB4-46CF-BEAE-B07F78485CC3}"/>
                  </a:ext>
                </a:extLst>
              </p:cNvPr>
              <p:cNvSpPr txBox="1"/>
              <p:nvPr/>
            </p:nvSpPr>
            <p:spPr>
              <a:xfrm>
                <a:off x="7439487" y="4557341"/>
                <a:ext cx="223375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EBAF1A-BFB4-46CF-BEAE-B07F78485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487" y="4557341"/>
                <a:ext cx="223375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8A5D49-F2CB-44DA-BF7E-C98EB085B9B3}"/>
                  </a:ext>
                </a:extLst>
              </p:cNvPr>
              <p:cNvSpPr txBox="1"/>
              <p:nvPr/>
            </p:nvSpPr>
            <p:spPr>
              <a:xfrm>
                <a:off x="7439487" y="5573293"/>
                <a:ext cx="391594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1−1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8A5D49-F2CB-44DA-BF7E-C98EB085B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487" y="5573293"/>
                <a:ext cx="3915944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7FC333-E7DD-43A9-ABD3-3362D9637F1F}"/>
                  </a:ext>
                </a:extLst>
              </p:cNvPr>
              <p:cNvSpPr txBox="1"/>
              <p:nvPr/>
            </p:nvSpPr>
            <p:spPr>
              <a:xfrm>
                <a:off x="7439487" y="1262347"/>
                <a:ext cx="22901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7FC333-E7DD-43A9-ABD3-3362D9637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487" y="1262347"/>
                <a:ext cx="2290114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804AE9C-C197-4213-8C12-1AF1789D6BC4}"/>
                  </a:ext>
                </a:extLst>
              </p:cNvPr>
              <p:cNvSpPr txBox="1"/>
              <p:nvPr/>
            </p:nvSpPr>
            <p:spPr>
              <a:xfrm>
                <a:off x="7439487" y="1936215"/>
                <a:ext cx="3266087" cy="105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1−1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804AE9C-C197-4213-8C12-1AF1789D6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487" y="1936215"/>
                <a:ext cx="3266087" cy="10518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AD622D9-67DB-4971-9321-DA1647C1A697}"/>
              </a:ext>
            </a:extLst>
          </p:cNvPr>
          <p:cNvSpPr txBox="1"/>
          <p:nvPr/>
        </p:nvSpPr>
        <p:spPr>
          <a:xfrm>
            <a:off x="7381714" y="3233568"/>
            <a:ext cx="2405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Find Second derivative:</a:t>
            </a:r>
          </a:p>
        </p:txBody>
      </p:sp>
    </p:spTree>
    <p:extLst>
      <p:ext uri="{BB962C8B-B14F-4D97-AF65-F5344CB8AC3E}">
        <p14:creationId xmlns:p14="http://schemas.microsoft.com/office/powerpoint/2010/main" val="336298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20B-19FF-47F5-8397-F9DF1452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C8F24A8-1232-4590-B6B1-41A2CC3FAA5B}"/>
                  </a:ext>
                </a:extLst>
              </p:cNvPr>
              <p:cNvSpPr txBox="1"/>
              <p:nvPr/>
            </p:nvSpPr>
            <p:spPr>
              <a:xfrm>
                <a:off x="3035424" y="1329841"/>
                <a:ext cx="208699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C8F24A8-1232-4590-B6B1-41A2CC3FAA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424" y="1329841"/>
                <a:ext cx="208699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CEAE47-424A-4025-AE53-1C36AFC7B256}"/>
                  </a:ext>
                </a:extLst>
              </p:cNvPr>
              <p:cNvSpPr txBox="1"/>
              <p:nvPr/>
            </p:nvSpPr>
            <p:spPr>
              <a:xfrm>
                <a:off x="3035424" y="2069743"/>
                <a:ext cx="235777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CEAE47-424A-4025-AE53-1C36AFC7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424" y="2069743"/>
                <a:ext cx="235777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7B41B5E-B8A4-4F32-81D3-DE0941A2C11B}"/>
                  </a:ext>
                </a:extLst>
              </p:cNvPr>
              <p:cNvSpPr txBox="1"/>
              <p:nvPr/>
            </p:nvSpPr>
            <p:spPr>
              <a:xfrm>
                <a:off x="3035424" y="2809645"/>
                <a:ext cx="2366645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7B41B5E-B8A4-4F32-81D3-DE0941A2C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424" y="2809645"/>
                <a:ext cx="236664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1F9F4B9-A595-42BB-9C98-EE7BDDCE3834}"/>
                  </a:ext>
                </a:extLst>
              </p:cNvPr>
              <p:cNvSpPr txBox="1"/>
              <p:nvPr/>
            </p:nvSpPr>
            <p:spPr>
              <a:xfrm>
                <a:off x="3035424" y="3550746"/>
                <a:ext cx="1727448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1F9F4B9-A595-42BB-9C98-EE7BDDCE38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424" y="3550746"/>
                <a:ext cx="172744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A6E3E3C-F174-4241-A3C1-30D388E8EEC8}"/>
                  </a:ext>
                </a:extLst>
              </p:cNvPr>
              <p:cNvSpPr txBox="1"/>
              <p:nvPr/>
            </p:nvSpPr>
            <p:spPr>
              <a:xfrm>
                <a:off x="3035424" y="4478131"/>
                <a:ext cx="230449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A6E3E3C-F174-4241-A3C1-30D388E8E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424" y="4478131"/>
                <a:ext cx="230449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D9AFB7C-0CBA-4532-9A52-12BCD324E04E}"/>
                  </a:ext>
                </a:extLst>
              </p:cNvPr>
              <p:cNvSpPr txBox="1"/>
              <p:nvPr/>
            </p:nvSpPr>
            <p:spPr>
              <a:xfrm>
                <a:off x="3035424" y="5593388"/>
                <a:ext cx="216245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D9AFB7C-0CBA-4532-9A52-12BCD324E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424" y="5593388"/>
                <a:ext cx="216245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8FE412F-8333-448A-B388-66BF8FFD45F0}"/>
                  </a:ext>
                </a:extLst>
              </p:cNvPr>
              <p:cNvSpPr txBox="1"/>
              <p:nvPr/>
            </p:nvSpPr>
            <p:spPr>
              <a:xfrm>
                <a:off x="6670463" y="1329841"/>
                <a:ext cx="258894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𝑛𝑎𝑥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8FE412F-8333-448A-B388-66BF8FFD4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463" y="1329841"/>
                <a:ext cx="258894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40D13A-F75C-4BCE-A3A0-285C651871E8}"/>
                  </a:ext>
                </a:extLst>
              </p:cNvPr>
              <p:cNvSpPr txBox="1"/>
              <p:nvPr/>
            </p:nvSpPr>
            <p:spPr>
              <a:xfrm>
                <a:off x="6670463" y="2069743"/>
                <a:ext cx="245392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40D13A-F75C-4BCE-A3A0-285C65187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463" y="2069743"/>
                <a:ext cx="245392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20D11F-8070-4CAD-B36B-42384CED614D}"/>
                  </a:ext>
                </a:extLst>
              </p:cNvPr>
              <p:cNvSpPr txBox="1"/>
              <p:nvPr/>
            </p:nvSpPr>
            <p:spPr>
              <a:xfrm>
                <a:off x="6670463" y="2811233"/>
                <a:ext cx="272914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20D11F-8070-4CAD-B36B-42384CED6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463" y="2811233"/>
                <a:ext cx="2729142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3BAB-539D-44C3-9988-94F6EEA85916}"/>
                  </a:ext>
                </a:extLst>
              </p:cNvPr>
              <p:cNvSpPr txBox="1"/>
              <p:nvPr/>
            </p:nvSpPr>
            <p:spPr>
              <a:xfrm>
                <a:off x="6670463" y="3550746"/>
                <a:ext cx="1817513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3BAB-539D-44C3-9988-94F6EEA85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463" y="3550746"/>
                <a:ext cx="1817513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DA7713B-7D0F-4D93-8A81-281F84B0AFD1}"/>
                  </a:ext>
                </a:extLst>
              </p:cNvPr>
              <p:cNvSpPr txBox="1"/>
              <p:nvPr/>
            </p:nvSpPr>
            <p:spPr>
              <a:xfrm>
                <a:off x="6670462" y="4290259"/>
                <a:ext cx="1641625" cy="8989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DA7713B-7D0F-4D93-8A81-281F84B0A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462" y="4290259"/>
                <a:ext cx="1641625" cy="8989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0D1BD66-CA8C-48BD-BBD5-FD51B7BCDF31}"/>
                  </a:ext>
                </a:extLst>
              </p:cNvPr>
              <p:cNvSpPr txBox="1"/>
              <p:nvPr/>
            </p:nvSpPr>
            <p:spPr>
              <a:xfrm>
                <a:off x="6670462" y="5405516"/>
                <a:ext cx="1641625" cy="8989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0D1BD66-CA8C-48BD-BBD5-FD51B7BCD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462" y="5405516"/>
                <a:ext cx="1641625" cy="8989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0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7AC48-371D-4332-B550-54D20EF54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30B026D-E0FE-4155-89CB-DD04C88DA0E5}"/>
                  </a:ext>
                </a:extLst>
              </p:cNvPr>
              <p:cNvSpPr txBox="1"/>
              <p:nvPr/>
            </p:nvSpPr>
            <p:spPr>
              <a:xfrm>
                <a:off x="2982896" y="1857128"/>
                <a:ext cx="178382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30B026D-E0FE-4155-89CB-DD04C88DA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896" y="1857128"/>
                <a:ext cx="178382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7790B1-E4FC-451B-9C91-610AAFDB62FD}"/>
                  </a:ext>
                </a:extLst>
              </p:cNvPr>
              <p:cNvSpPr txBox="1"/>
              <p:nvPr/>
            </p:nvSpPr>
            <p:spPr>
              <a:xfrm>
                <a:off x="6908306" y="1857128"/>
                <a:ext cx="259757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4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44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fName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7790B1-E4FC-451B-9C91-610AAFDB6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8306" y="1857128"/>
                <a:ext cx="2597570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DC7A60-95C9-4383-982F-EF3B8CC2C8CD}"/>
                  </a:ext>
                </a:extLst>
              </p:cNvPr>
              <p:cNvSpPr txBox="1"/>
              <p:nvPr/>
            </p:nvSpPr>
            <p:spPr>
              <a:xfrm>
                <a:off x="2982896" y="2982711"/>
                <a:ext cx="209217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DC7A60-95C9-4383-982F-EF3B8CC2C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896" y="2982711"/>
                <a:ext cx="2092176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E96D95-F24B-47E3-8E9B-2C6094098702}"/>
                  </a:ext>
                </a:extLst>
              </p:cNvPr>
              <p:cNvSpPr txBox="1"/>
              <p:nvPr/>
            </p:nvSpPr>
            <p:spPr>
              <a:xfrm>
                <a:off x="6908306" y="2982711"/>
                <a:ext cx="186435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4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44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</m:func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E96D95-F24B-47E3-8E9B-2C6094098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8306" y="2982711"/>
                <a:ext cx="1864357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CD6E2EC-9850-4960-8AD4-71B47BF4E192}"/>
                  </a:ext>
                </a:extLst>
              </p:cNvPr>
              <p:cNvSpPr txBox="1"/>
              <p:nvPr/>
            </p:nvSpPr>
            <p:spPr>
              <a:xfrm>
                <a:off x="8772663" y="3013488"/>
                <a:ext cx="9247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CD6E2EC-9850-4960-8AD4-71B47BF4E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663" y="3013488"/>
                <a:ext cx="924740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C96BDD-AAA9-4D74-A580-4D21D91D838F}"/>
                  </a:ext>
                </a:extLst>
              </p:cNvPr>
              <p:cNvSpPr txBox="1"/>
              <p:nvPr/>
            </p:nvSpPr>
            <p:spPr>
              <a:xfrm>
                <a:off x="2982896" y="4274716"/>
                <a:ext cx="209217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=17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C96BDD-AAA9-4D74-A580-4D21D91D8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896" y="4274716"/>
                <a:ext cx="2092176" cy="6771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999D15F-C01B-4EBF-85D3-47C1B7D7ED83}"/>
                  </a:ext>
                </a:extLst>
              </p:cNvPr>
              <p:cNvSpPr txBox="1"/>
              <p:nvPr/>
            </p:nvSpPr>
            <p:spPr>
              <a:xfrm>
                <a:off x="6908306" y="4274716"/>
                <a:ext cx="186435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4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44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e>
                      </m:func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999D15F-C01B-4EBF-85D3-47C1B7D7E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8306" y="4274716"/>
                <a:ext cx="1864357" cy="6771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933E6E-F28A-4477-BE63-73DA815967BC}"/>
                  </a:ext>
                </a:extLst>
              </p:cNvPr>
              <p:cNvSpPr txBox="1"/>
              <p:nvPr/>
            </p:nvSpPr>
            <p:spPr>
              <a:xfrm>
                <a:off x="8772663" y="4305493"/>
                <a:ext cx="32047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=4.087463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933E6E-F28A-4477-BE63-73DA81596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663" y="4305493"/>
                <a:ext cx="3204723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589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20B-19FF-47F5-8397-F9DF1452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60355C-BA78-4556-984E-0AE2583FFF08}"/>
                  </a:ext>
                </a:extLst>
              </p:cNvPr>
              <p:cNvSpPr txBox="1"/>
              <p:nvPr/>
            </p:nvSpPr>
            <p:spPr>
              <a:xfrm>
                <a:off x="980901" y="1552188"/>
                <a:ext cx="23834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60355C-BA78-4556-984E-0AE2583FF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901" y="1552188"/>
                <a:ext cx="2383473" cy="369332"/>
              </a:xfrm>
              <a:prstGeom prst="rect">
                <a:avLst/>
              </a:prstGeom>
              <a:blipFill>
                <a:blip r:embed="rId2"/>
                <a:stretch>
                  <a:fillRect l="-2813" t="-1667" r="-255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403EC5D-AF51-4060-A366-0359DD8426CA}"/>
                  </a:ext>
                </a:extLst>
              </p:cNvPr>
              <p:cNvSpPr txBox="1"/>
              <p:nvPr/>
            </p:nvSpPr>
            <p:spPr>
              <a:xfrm>
                <a:off x="980901" y="4007313"/>
                <a:ext cx="25469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403EC5D-AF51-4060-A366-0359DD842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901" y="4007313"/>
                <a:ext cx="2546979" cy="369332"/>
              </a:xfrm>
              <a:prstGeom prst="rect">
                <a:avLst/>
              </a:prstGeom>
              <a:blipFill>
                <a:blip r:embed="rId3"/>
                <a:stretch>
                  <a:fillRect l="-2392" r="-2392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FEB2D-58A5-4016-BA8E-446B15089122}"/>
                  </a:ext>
                </a:extLst>
              </p:cNvPr>
              <p:cNvSpPr txBox="1"/>
              <p:nvPr/>
            </p:nvSpPr>
            <p:spPr>
              <a:xfrm>
                <a:off x="7952301" y="1458618"/>
                <a:ext cx="1677575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FEB2D-58A5-4016-BA8E-446B150891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301" y="1458618"/>
                <a:ext cx="1677575" cy="6925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35F94F2-1C10-4439-93DE-C816B6FC94AE}"/>
                  </a:ext>
                </a:extLst>
              </p:cNvPr>
              <p:cNvSpPr txBox="1"/>
              <p:nvPr/>
            </p:nvSpPr>
            <p:spPr>
              <a:xfrm>
                <a:off x="980901" y="2027768"/>
                <a:ext cx="3281988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−9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1−1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35F94F2-1C10-4439-93DE-C816B6FC9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901" y="2027768"/>
                <a:ext cx="3281988" cy="701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9A36B79-C06A-4F4A-BF98-87CF1448CAA2}"/>
                  </a:ext>
                </a:extLst>
              </p:cNvPr>
              <p:cNvSpPr txBox="1"/>
              <p:nvPr/>
            </p:nvSpPr>
            <p:spPr>
              <a:xfrm>
                <a:off x="980901" y="2830711"/>
                <a:ext cx="202254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=18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9A36B79-C06A-4F4A-BF98-87CF1448C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901" y="2830711"/>
                <a:ext cx="2022541" cy="7012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6443CDC-C84E-4E6B-801F-B5BF5236CE26}"/>
                  </a:ext>
                </a:extLst>
              </p:cNvPr>
              <p:cNvSpPr txBox="1"/>
              <p:nvPr/>
            </p:nvSpPr>
            <p:spPr>
              <a:xfrm>
                <a:off x="980901" y="4585356"/>
                <a:ext cx="3065070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6443CDC-C84E-4E6B-801F-B5BF5236C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901" y="4585356"/>
                <a:ext cx="3065070" cy="7012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E6A9401-0275-4AA5-9403-F341ECF18A8A}"/>
                  </a:ext>
                </a:extLst>
              </p:cNvPr>
              <p:cNvSpPr txBox="1"/>
              <p:nvPr/>
            </p:nvSpPr>
            <p:spPr>
              <a:xfrm>
                <a:off x="980901" y="5547735"/>
                <a:ext cx="2415277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−28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E6A9401-0275-4AA5-9403-F341ECF18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901" y="5547735"/>
                <a:ext cx="2415277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F8A38C0-9068-4B2A-B5BD-62DD070669BF}"/>
                  </a:ext>
                </a:extLst>
              </p:cNvPr>
              <p:cNvSpPr txBox="1"/>
              <p:nvPr/>
            </p:nvSpPr>
            <p:spPr>
              <a:xfrm>
                <a:off x="7952301" y="2262108"/>
                <a:ext cx="23503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F8A38C0-9068-4B2A-B5BD-62DD07066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301" y="2262108"/>
                <a:ext cx="2350323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26D15DA-D1C7-451E-9F20-867530E6B3E2}"/>
                  </a:ext>
                </a:extLst>
              </p:cNvPr>
              <p:cNvSpPr txBox="1"/>
              <p:nvPr/>
            </p:nvSpPr>
            <p:spPr>
              <a:xfrm>
                <a:off x="7929113" y="2801967"/>
                <a:ext cx="3065070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26D15DA-D1C7-451E-9F20-867530E6B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113" y="2801967"/>
                <a:ext cx="3065070" cy="7012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2BA9A8-3ACB-47AF-BB40-22B619C35E1B}"/>
                  </a:ext>
                </a:extLst>
              </p:cNvPr>
              <p:cNvSpPr txBox="1"/>
              <p:nvPr/>
            </p:nvSpPr>
            <p:spPr>
              <a:xfrm>
                <a:off x="7952301" y="3648071"/>
                <a:ext cx="2245358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=−8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2BA9A8-3ACB-47AF-BB40-22B619C35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301" y="3648071"/>
                <a:ext cx="2245358" cy="7012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119C43-4646-4523-BEE0-C65B34882DD5}"/>
                  </a:ext>
                </a:extLst>
              </p:cNvPr>
              <p:cNvSpPr txBox="1"/>
              <p:nvPr/>
            </p:nvSpPr>
            <p:spPr>
              <a:xfrm>
                <a:off x="7952301" y="4494175"/>
                <a:ext cx="2210092" cy="723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119C43-4646-4523-BEE0-C65B34882D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301" y="4494175"/>
                <a:ext cx="2210092" cy="7237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12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6E09D-6681-4066-9A16-89CB75A05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4CFAEC-1C0D-4C6C-A31F-E1A2800F25AC}"/>
                  </a:ext>
                </a:extLst>
              </p:cNvPr>
              <p:cNvSpPr txBox="1"/>
              <p:nvPr/>
            </p:nvSpPr>
            <p:spPr>
              <a:xfrm>
                <a:off x="923277" y="1452196"/>
                <a:ext cx="23770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4CFAEC-1C0D-4C6C-A31F-E1A2800F25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77" y="1452196"/>
                <a:ext cx="2377061" cy="369332"/>
              </a:xfrm>
              <a:prstGeom prst="rect">
                <a:avLst/>
              </a:prstGeom>
              <a:blipFill>
                <a:blip r:embed="rId2"/>
                <a:stretch>
                  <a:fillRect l="-2821" r="-4359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59AB265-36CC-4EA6-A29B-436856C0581F}"/>
                  </a:ext>
                </a:extLst>
              </p:cNvPr>
              <p:cNvSpPr txBox="1"/>
              <p:nvPr/>
            </p:nvSpPr>
            <p:spPr>
              <a:xfrm>
                <a:off x="846231" y="1901443"/>
                <a:ext cx="192212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59AB265-36CC-4EA6-A29B-436856C05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231" y="1901443"/>
                <a:ext cx="1922129" cy="7012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EEF0AC1-DAC5-47DE-8267-771AB7FD49C9}"/>
                  </a:ext>
                </a:extLst>
              </p:cNvPr>
              <p:cNvSpPr txBox="1"/>
              <p:nvPr/>
            </p:nvSpPr>
            <p:spPr>
              <a:xfrm>
                <a:off x="2493101" y="2043749"/>
                <a:ext cx="13738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EEF0AC1-DAC5-47DE-8267-771AB7FD4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101" y="2043749"/>
                <a:ext cx="1373820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EF18016-EBD7-40DD-A6FB-8B87911162C8}"/>
                  </a:ext>
                </a:extLst>
              </p:cNvPr>
              <p:cNvSpPr txBox="1"/>
              <p:nvPr/>
            </p:nvSpPr>
            <p:spPr>
              <a:xfrm>
                <a:off x="838200" y="2875428"/>
                <a:ext cx="23337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EF18016-EBD7-40DD-A6FB-8B8791116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875428"/>
                <a:ext cx="2333780" cy="369332"/>
              </a:xfrm>
              <a:prstGeom prst="rect">
                <a:avLst/>
              </a:prstGeom>
              <a:blipFill>
                <a:blip r:embed="rId5"/>
                <a:stretch>
                  <a:fillRect l="-2880" r="-4450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7DDE41-8D0F-49D8-864B-D3A73AB6FB95}"/>
                  </a:ext>
                </a:extLst>
              </p:cNvPr>
              <p:cNvSpPr txBox="1"/>
              <p:nvPr/>
            </p:nvSpPr>
            <p:spPr>
              <a:xfrm>
                <a:off x="838200" y="3339513"/>
                <a:ext cx="168591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7DDE41-8D0F-49D8-864B-D3A73AB6F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339513"/>
                <a:ext cx="1685911" cy="7012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6E58D1-1D92-4BF0-A69B-999CA2BD63F4}"/>
                  </a:ext>
                </a:extLst>
              </p:cNvPr>
              <p:cNvSpPr txBox="1"/>
              <p:nvPr/>
            </p:nvSpPr>
            <p:spPr>
              <a:xfrm>
                <a:off x="2243092" y="3492571"/>
                <a:ext cx="13738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6E58D1-1D92-4BF0-A69B-999CA2BD6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092" y="3492571"/>
                <a:ext cx="1373820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697C2D1-7849-4111-95FF-65A1038C80BB}"/>
                  </a:ext>
                </a:extLst>
              </p:cNvPr>
              <p:cNvSpPr txBox="1"/>
              <p:nvPr/>
            </p:nvSpPr>
            <p:spPr>
              <a:xfrm>
                <a:off x="725548" y="4508916"/>
                <a:ext cx="28085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697C2D1-7849-4111-95FF-65A1038C8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48" y="4508916"/>
                <a:ext cx="2808525" cy="369332"/>
              </a:xfrm>
              <a:prstGeom prst="rect">
                <a:avLst/>
              </a:prstGeom>
              <a:blipFill>
                <a:blip r:embed="rId8"/>
                <a:stretch>
                  <a:fillRect l="-3254" r="-347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4A45CA0-757A-4C14-842B-AFE091CF52C9}"/>
                  </a:ext>
                </a:extLst>
              </p:cNvPr>
              <p:cNvSpPr txBox="1"/>
              <p:nvPr/>
            </p:nvSpPr>
            <p:spPr>
              <a:xfrm>
                <a:off x="819029" y="4231917"/>
                <a:ext cx="24594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𝑠𝑒𝑐𝑜𝑛𝑑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𝑑𝑒𝑟𝑖𝑣𝑎𝑡𝑖𝑣𝑒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4A45CA0-757A-4C14-842B-AFE091CF52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29" y="4231917"/>
                <a:ext cx="2459456" cy="276999"/>
              </a:xfrm>
              <a:prstGeom prst="rect">
                <a:avLst/>
              </a:prstGeom>
              <a:blipFill>
                <a:blip r:embed="rId9"/>
                <a:stretch>
                  <a:fillRect l="-1980" r="-173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4A0511-FCFE-4C38-9D53-4633F713101E}"/>
                  </a:ext>
                </a:extLst>
              </p:cNvPr>
              <p:cNvSpPr txBox="1"/>
              <p:nvPr/>
            </p:nvSpPr>
            <p:spPr>
              <a:xfrm>
                <a:off x="725548" y="5156192"/>
                <a:ext cx="31413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4A0511-FCFE-4C38-9D53-4633F7131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48" y="5156192"/>
                <a:ext cx="3141373" cy="369332"/>
              </a:xfrm>
              <a:prstGeom prst="rect">
                <a:avLst/>
              </a:prstGeom>
              <a:blipFill>
                <a:blip r:embed="rId10"/>
                <a:stretch>
                  <a:fillRect l="-3301" t="-6667" r="-3107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A01C4D-E4F4-477B-B0D2-8F0D94072244}"/>
                  </a:ext>
                </a:extLst>
              </p:cNvPr>
              <p:cNvSpPr txBox="1"/>
              <p:nvPr/>
            </p:nvSpPr>
            <p:spPr>
              <a:xfrm>
                <a:off x="725548" y="5795384"/>
                <a:ext cx="29804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A01C4D-E4F4-477B-B0D2-8F0D94072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48" y="5795384"/>
                <a:ext cx="2980495" cy="369332"/>
              </a:xfrm>
              <a:prstGeom prst="rect">
                <a:avLst/>
              </a:prstGeom>
              <a:blipFill>
                <a:blip r:embed="rId11"/>
                <a:stretch>
                  <a:fillRect l="-3476" t="-6667" r="-3272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445B7B3-51CD-4AAD-9AA7-7135C88B7BDA}"/>
                  </a:ext>
                </a:extLst>
              </p:cNvPr>
              <p:cNvSpPr txBox="1"/>
              <p:nvPr/>
            </p:nvSpPr>
            <p:spPr>
              <a:xfrm>
                <a:off x="7181578" y="1339534"/>
                <a:ext cx="9736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445B7B3-51CD-4AAD-9AA7-7135C88B7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578" y="1339534"/>
                <a:ext cx="973600" cy="369332"/>
              </a:xfrm>
              <a:prstGeom prst="rect">
                <a:avLst/>
              </a:prstGeom>
              <a:blipFill>
                <a:blip r:embed="rId12"/>
                <a:stretch>
                  <a:fillRect l="-7500" r="-62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EA8AC2-D046-4776-A230-DB01C441EABC}"/>
                  </a:ext>
                </a:extLst>
              </p:cNvPr>
              <p:cNvSpPr txBox="1"/>
              <p:nvPr/>
            </p:nvSpPr>
            <p:spPr>
              <a:xfrm>
                <a:off x="7173547" y="1848262"/>
                <a:ext cx="1151534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EA8AC2-D046-4776-A230-DB01C441E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547" y="1848262"/>
                <a:ext cx="1151534" cy="70128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AD2FAAE-2000-4617-B9E5-ADF8260ACDC6}"/>
                  </a:ext>
                </a:extLst>
              </p:cNvPr>
              <p:cNvSpPr txBox="1"/>
              <p:nvPr/>
            </p:nvSpPr>
            <p:spPr>
              <a:xfrm>
                <a:off x="7235300" y="3152001"/>
                <a:ext cx="16442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AD2FAAE-2000-4617-B9E5-ADF8260AC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300" y="3152001"/>
                <a:ext cx="1644233" cy="369332"/>
              </a:xfrm>
              <a:prstGeom prst="rect">
                <a:avLst/>
              </a:prstGeom>
              <a:blipFill>
                <a:blip r:embed="rId14"/>
                <a:stretch>
                  <a:fillRect l="-4074" r="-5926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1E8DC70-B267-437F-92C2-7CFBFB9B67E6}"/>
                  </a:ext>
                </a:extLst>
              </p:cNvPr>
              <p:cNvSpPr txBox="1"/>
              <p:nvPr/>
            </p:nvSpPr>
            <p:spPr>
              <a:xfrm>
                <a:off x="7223805" y="4699086"/>
                <a:ext cx="14999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1E8DC70-B267-437F-92C2-7CFBFB9B6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805" y="4699086"/>
                <a:ext cx="1499962" cy="369332"/>
              </a:xfrm>
              <a:prstGeom prst="rect">
                <a:avLst/>
              </a:prstGeom>
              <a:blipFill>
                <a:blip r:embed="rId15"/>
                <a:stretch>
                  <a:fillRect l="-4472" r="-691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A51D191-FC5B-438F-9BA4-2EA67D68F0FC}"/>
                  </a:ext>
                </a:extLst>
              </p:cNvPr>
              <p:cNvSpPr txBox="1"/>
              <p:nvPr/>
            </p:nvSpPr>
            <p:spPr>
              <a:xfrm>
                <a:off x="7143211" y="5257032"/>
                <a:ext cx="1342748" cy="8181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A51D191-FC5B-438F-9BA4-2EA67D68F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211" y="5257032"/>
                <a:ext cx="1342748" cy="81810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1071357-6C22-47CE-9AC2-C87E3CF56661}"/>
                  </a:ext>
                </a:extLst>
              </p:cNvPr>
              <p:cNvSpPr txBox="1"/>
              <p:nvPr/>
            </p:nvSpPr>
            <p:spPr>
              <a:xfrm>
                <a:off x="7169074" y="3723403"/>
                <a:ext cx="1342748" cy="8181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1071357-6C22-47CE-9AC2-C87E3CF56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9074" y="3723403"/>
                <a:ext cx="1342748" cy="81810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7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676</Words>
  <Application>Microsoft Office PowerPoint</Application>
  <PresentationFormat>Widescreen</PresentationFormat>
  <Paragraphs>167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Calculus</vt:lpstr>
      <vt:lpstr>Differentiation and Linear Function</vt:lpstr>
      <vt:lpstr>Parabola</vt:lpstr>
      <vt:lpstr>Gradient Function</vt:lpstr>
      <vt:lpstr>Polynomials </vt:lpstr>
      <vt:lpstr>Rules</vt:lpstr>
      <vt:lpstr>Logarithms</vt:lpstr>
      <vt:lpstr>Question</vt:lpstr>
      <vt:lpstr>Question</vt:lpstr>
      <vt:lpstr>Product Rule</vt:lpstr>
      <vt:lpstr>Chain Rule</vt:lpstr>
      <vt:lpstr>Integration</vt:lpstr>
      <vt:lpstr>Question</vt:lpstr>
      <vt:lpstr>Definite Integral</vt:lpstr>
      <vt:lpstr>Question</vt:lpstr>
      <vt:lpstr>Question</vt:lpstr>
      <vt:lpstr>Extra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Laanemae</dc:creator>
  <cp:lastModifiedBy>Marion Laanemae</cp:lastModifiedBy>
  <cp:revision>144</cp:revision>
  <dcterms:created xsi:type="dcterms:W3CDTF">2020-10-17T00:50:38Z</dcterms:created>
  <dcterms:modified xsi:type="dcterms:W3CDTF">2020-12-15T15:34:01Z</dcterms:modified>
</cp:coreProperties>
</file>