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6" r:id="rId8"/>
    <p:sldId id="261" r:id="rId9"/>
    <p:sldId id="267" r:id="rId10"/>
    <p:sldId id="262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3D8DD-328C-4D54-8AF0-50EF27554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86BB93-C67B-4A97-A34A-15349F343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471B5-595E-4683-8C45-61BF09F03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96939-B576-49DD-A654-9CFE0BAB2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7B016-0B35-41A6-8DCF-F2E368E4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D9D03-4F00-476A-8C99-3967E1168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255271-3A2F-404D-8E6E-9A7FC0365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C00C2-108E-4E2D-BE06-55A6402B1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13F8E-BDEE-4048-8C89-25990B6A2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C1268-62D1-41F6-9223-CEFF42E5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29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D48D45-0B4E-45BA-A25B-49F2AD546B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7B68F0-2A3D-466C-8183-7F1EDF1C2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32662-26F6-4415-93C9-5AEA74A87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9982A-C763-4098-8ECF-8F720EC11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CF6AF-1507-4D49-B4B2-429A796E1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08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29F64-9EC0-457B-95F3-9D3F98AAE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9751A-1E70-444B-8481-5830B82AF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4D9E3-09D3-4396-A890-BD949FCE2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55C66-080D-4A01-A4B5-A66D059FD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819B8-1F4E-4C1D-A2AD-9B40E6D0A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56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246D1-CAB8-4A12-9655-0EE4EA4F8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3454B2-6C7E-4135-9050-C1F183AF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35CA5-D316-4745-83F9-180693382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44A7A-6B1F-4672-86BB-740219EB0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0C6EC-6CA7-4FA4-8716-A3F5527D0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511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F93E9-8A82-47F3-89C1-057A0B786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EB4D0-3B3A-4C02-AEC6-3A8171A618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AB40AC-2B7A-4D55-86F5-DD9BC0D93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5D2B8A-5AF9-408C-9E1B-C98D84F8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18793D-6B49-4B53-AAE7-2460DB141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24BD5-F376-4127-8A83-6C50950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93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35782-599E-43F0-A61C-B231EC60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2B460-148E-482E-B4F2-4487C63E1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135A8D-AECE-43C2-B6E1-BCE62638E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0212DC-B4A6-4296-AC2C-A216ADF51C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F67002-5E2E-4F93-93E5-EA0752DB59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2B1373-44AC-4A8E-B22E-BCC64F436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F9FCB1-4218-40ED-B917-3B2E32DF1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5352EC-C292-490F-95CF-C475AABE9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95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FE69B-516A-43EE-831B-A2BC5390E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5E9F9F-886C-407E-AD68-E85C27734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F86B96-DD5A-4090-ABBB-4569994C9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ACDBA1-CE9B-4574-B73D-2E6E6E3EC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66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F89B9C-D85E-4428-A4DC-FC92EE4CD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34BF74-E42A-4593-ADB2-932F8D308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4406E4-AA9F-47CB-8574-C00AD48F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47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9FF48-1D13-49CD-8D7E-2C8D93FE9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EF4B8-6E4D-49D8-9FA0-C4EBDB557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516CD6-7C48-4CB1-8917-AEBAD651F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924B5B-0B98-4F08-B9C9-AF1212286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7C75D-8F7A-4CE2-A1A3-72D95B0B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D0CBA-A568-4436-A956-54DB3C41E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04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6C1A9-477D-47D1-B1FE-AF8F9AD9E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425DA7-A8DF-461C-985C-E7C49272DF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F2250B-4891-4128-AC43-E595DCB71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252346-F5EA-426F-A5F7-B8EB23160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64FD-4BD4-4A72-8D1A-A0A9053A71B2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1D4048-BC8A-4DD0-8168-8D7A99875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1E3F91-AABB-443D-926D-0F5AFBAFA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13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9AE99C-1690-4C65-A003-917B316DA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60F84-1AD2-4870-B3F0-E7FED1106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E28D1-5310-4ECA-A07B-D75F947DA7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A64FD-4BD4-4A72-8D1A-A0A9053A71B2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F038F-1671-4599-B423-C12EF70099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BC583-B19C-4C6B-A37C-10134132F0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16E56-4017-45D7-BE74-1B781EAB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E78AA-5FC7-4188-825E-E286F83C98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193800"/>
          </a:xfrm>
        </p:spPr>
        <p:txBody>
          <a:bodyPr/>
          <a:lstStyle/>
          <a:p>
            <a:r>
              <a:rPr lang="en-GB" dirty="0"/>
              <a:t>Vectors and Matrices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1F42251-4854-4138-956E-630716E354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185"/>
          <a:stretch/>
        </p:blipFill>
        <p:spPr bwMode="auto">
          <a:xfrm>
            <a:off x="3403600" y="1193800"/>
            <a:ext cx="5384800" cy="375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419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887C5-D76A-4CA4-906C-9E317ACBD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Matrix Multiplication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67DD13A-727C-4EFD-8807-6C9A596825F4}"/>
                  </a:ext>
                </a:extLst>
              </p:cNvPr>
              <p:cNvSpPr txBox="1"/>
              <p:nvPr/>
            </p:nvSpPr>
            <p:spPr>
              <a:xfrm>
                <a:off x="4449193" y="1530667"/>
                <a:ext cx="2794246" cy="13192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67DD13A-727C-4EFD-8807-6C9A596825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9193" y="1530667"/>
                <a:ext cx="2794246" cy="13192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BCD38F-B860-4FF7-8FE6-A077D26284AC}"/>
                  </a:ext>
                </a:extLst>
              </p:cNvPr>
              <p:cNvSpPr txBox="1"/>
              <p:nvPr/>
            </p:nvSpPr>
            <p:spPr>
              <a:xfrm>
                <a:off x="838200" y="1383101"/>
                <a:ext cx="3485225" cy="16833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algn="l" rtl="0" eaLnBrk="1" latinLnBrk="0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4000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000" b="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4000" b="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sz="4000" b="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000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000" b="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GB" sz="4000" b="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000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000" b="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GB" sz="4000" b="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000" dirty="0">
                  <a:effectLst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BCD38F-B860-4FF7-8FE6-A077D2628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83101"/>
                <a:ext cx="3485225" cy="16833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35A97D2-5620-4B6D-9DD2-74EC64C63959}"/>
                  </a:ext>
                </a:extLst>
              </p:cNvPr>
              <p:cNvSpPr txBox="1"/>
              <p:nvPr/>
            </p:nvSpPr>
            <p:spPr>
              <a:xfrm>
                <a:off x="7611861" y="1867132"/>
                <a:ext cx="2794246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=3×2</m:t>
                      </m:r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35A97D2-5620-4B6D-9DD2-74EC64C639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1861" y="1867132"/>
                <a:ext cx="2794246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E3140E8-3C6B-4C0C-86E7-4D3F774005C4}"/>
                  </a:ext>
                </a:extLst>
              </p:cNvPr>
              <p:cNvSpPr txBox="1"/>
              <p:nvPr/>
            </p:nvSpPr>
            <p:spPr>
              <a:xfrm>
                <a:off x="7611861" y="2491582"/>
                <a:ext cx="2794246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=2×1</m:t>
                      </m:r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E3140E8-3C6B-4C0C-86E7-4D3F774005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1861" y="2491582"/>
                <a:ext cx="2794246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B3032D-05B2-4C80-A46A-0D06264F86F6}"/>
                  </a:ext>
                </a:extLst>
              </p:cNvPr>
              <p:cNvSpPr txBox="1"/>
              <p:nvPr/>
            </p:nvSpPr>
            <p:spPr>
              <a:xfrm>
                <a:off x="7761400" y="1506022"/>
                <a:ext cx="25177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𝑵𝑶𝑻𝑬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!   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𝑨𝑩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𝑩𝑨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B3032D-05B2-4C80-A46A-0D06264F86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1400" y="1506022"/>
                <a:ext cx="2517741" cy="369332"/>
              </a:xfrm>
              <a:prstGeom prst="rect">
                <a:avLst/>
              </a:prstGeom>
              <a:blipFill>
                <a:blip r:embed="rId6"/>
                <a:stretch>
                  <a:fillRect l="-2421" r="-2421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E4A6B5E-D32E-4A4D-923D-FB3EF6CE9A72}"/>
                  </a:ext>
                </a:extLst>
              </p:cNvPr>
              <p:cNvSpPr txBox="1"/>
              <p:nvPr/>
            </p:nvSpPr>
            <p:spPr>
              <a:xfrm>
                <a:off x="838200" y="4247948"/>
                <a:ext cx="6141130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4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3×2</m:t>
                          </m:r>
                        </m:e>
                      </m:d>
                      <m:d>
                        <m:dPr>
                          <m:ctrlPr>
                            <a:rPr lang="en-GB" sz="4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4800" i="1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4800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E4A6B5E-D32E-4A4D-923D-FB3EF6CE9A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247948"/>
                <a:ext cx="6141130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3A995D8-CFD1-4605-A655-49CE70F9DF53}"/>
                  </a:ext>
                </a:extLst>
              </p:cNvPr>
              <p:cNvSpPr txBox="1"/>
              <p:nvPr/>
            </p:nvSpPr>
            <p:spPr>
              <a:xfrm>
                <a:off x="838199" y="4911834"/>
                <a:ext cx="9664083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4800" i="1" smtClean="0"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4800" i="1">
                        <a:latin typeface="Cambria Math" panose="02040503050406030204" pitchFamily="18" charset="0"/>
                      </a:rPr>
                      <m:t>×1</m:t>
                    </m:r>
                  </m:oMath>
                </a14:m>
                <a:r>
                  <a:rPr lang="en-GB" sz="4800" dirty="0"/>
                  <a:t>)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4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4800" b="0" i="1" smtClean="0">
                            <a:latin typeface="Cambria Math" panose="02040503050406030204" pitchFamily="18" charset="0"/>
                          </a:rPr>
                          <m:t>3×2</m:t>
                        </m:r>
                      </m:e>
                    </m:d>
                    <m:r>
                      <a:rPr lang="en-GB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GB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𝑁𝑂𝑇</m:t>
                    </m:r>
                    <m:r>
                      <a:rPr lang="en-GB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𝑃𝑂𝑆𝑆𝐼𝐵𝐿𝐸</m:t>
                    </m:r>
                  </m:oMath>
                </a14:m>
                <a:endParaRPr lang="en-GB" sz="4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3A995D8-CFD1-4605-A655-49CE70F9DF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4911834"/>
                <a:ext cx="9664083" cy="830997"/>
              </a:xfrm>
              <a:prstGeom prst="rect">
                <a:avLst/>
              </a:prstGeom>
              <a:blipFill>
                <a:blip r:embed="rId8"/>
                <a:stretch>
                  <a:fillRect t="-16176" b="-389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791FEA5-01F3-4408-9685-F4452EB6A924}"/>
                  </a:ext>
                </a:extLst>
              </p:cNvPr>
              <p:cNvSpPr txBox="1"/>
              <p:nvPr/>
            </p:nvSpPr>
            <p:spPr>
              <a:xfrm>
                <a:off x="838200" y="3472722"/>
                <a:ext cx="6141130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4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d>
                        <m:dPr>
                          <m:ctrlPr>
                            <a:rPr lang="en-GB" sz="48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GB" sz="4800" i="1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4800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791FEA5-01F3-4408-9685-F4452EB6A9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472722"/>
                <a:ext cx="6141130" cy="83099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509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  <p:bldP spid="12" grpId="0"/>
      <p:bldP spid="14" grpId="0"/>
      <p:bldP spid="15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887C5-D76A-4CA4-906C-9E317ACBD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Matrix Multiplication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418A048-03B8-45CE-9720-2E1782062730}"/>
                  </a:ext>
                </a:extLst>
              </p:cNvPr>
              <p:cNvSpPr txBox="1"/>
              <p:nvPr/>
            </p:nvSpPr>
            <p:spPr>
              <a:xfrm>
                <a:off x="4449193" y="1530667"/>
                <a:ext cx="2794246" cy="11187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418A048-03B8-45CE-9720-2E17820627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9193" y="1530667"/>
                <a:ext cx="2794246" cy="11187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3E1FA6E-695B-45B7-86EC-642FA7CA760E}"/>
                  </a:ext>
                </a:extLst>
              </p:cNvPr>
              <p:cNvSpPr txBox="1"/>
              <p:nvPr/>
            </p:nvSpPr>
            <p:spPr>
              <a:xfrm>
                <a:off x="838200" y="1383101"/>
                <a:ext cx="3485225" cy="16833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algn="l" rtl="0" eaLnBrk="1" latinLnBrk="0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4000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4000" b="0" i="1" kern="120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4000" b="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000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000" b="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GB" sz="4000" b="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000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000" b="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GB" sz="4000" b="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000" dirty="0">
                  <a:effectLst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3E1FA6E-695B-45B7-86EC-642FA7CA76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83101"/>
                <a:ext cx="3485225" cy="16833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29681B5-A3B9-4365-B2BC-2C8A2C340800}"/>
                  </a:ext>
                </a:extLst>
              </p:cNvPr>
              <p:cNvSpPr txBox="1"/>
              <p:nvPr/>
            </p:nvSpPr>
            <p:spPr>
              <a:xfrm>
                <a:off x="971365" y="2978401"/>
                <a:ext cx="6109686" cy="20740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GB" sz="4000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000" i="1" kern="1200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000" i="1" kern="1200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ctrlPr>
                                      <a:rPr lang="en-GB" sz="4000" b="0" i="1" kern="120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sz="4000" b="0" i="1" kern="120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sz="4000" b="0" i="1" kern="120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∙10</m:t>
                                    </m:r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en-GB" sz="4000" b="0" i="1" kern="120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4000" b="0" i="1" kern="120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(2</m:t>
                                </m:r>
                                <m:r>
                                  <a:rPr lang="en-GB" sz="4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GB" sz="40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5)</m:t>
                                </m:r>
                              </m:e>
                            </m:mr>
                            <m:mr>
                              <m:e>
                                <m:d>
                                  <m:dPr>
                                    <m:ctrlPr>
                                      <a:rPr lang="en-GB" sz="4000" b="0" i="1" kern="120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4000" b="0" i="1" kern="120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sz="4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en-GB" sz="40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en-GB" sz="40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40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sz="4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GB" sz="40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5)</m:t>
                                </m:r>
                              </m:e>
                            </m:mr>
                            <m:mr>
                              <m:e>
                                <m:d>
                                  <m:dPr>
                                    <m:ctrlPr>
                                      <a:rPr lang="en-GB" sz="4000" b="0" i="1" kern="120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4000" b="0" i="1" kern="120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sz="4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en-GB" sz="40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en-GB" sz="40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40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(10</m:t>
                                </m:r>
                                <m:r>
                                  <a:rPr lang="en-GB" sz="4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GB" sz="40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29681B5-A3B9-4365-B2BC-2C8A2C340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365" y="2978401"/>
                <a:ext cx="6109686" cy="20740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A9DB08D-A722-4BC2-9961-3D3946C79D48}"/>
                  </a:ext>
                </a:extLst>
              </p:cNvPr>
              <p:cNvSpPr txBox="1"/>
              <p:nvPr/>
            </p:nvSpPr>
            <p:spPr>
              <a:xfrm>
                <a:off x="971365" y="5165449"/>
                <a:ext cx="4347344" cy="16403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0+10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50+20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20+50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70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70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A9DB08D-A722-4BC2-9961-3D3946C79D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365" y="5165449"/>
                <a:ext cx="4347344" cy="164032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744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887C5-D76A-4CA4-906C-9E317ACBD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Matrix Multiplication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418A048-03B8-45CE-9720-2E1782062730}"/>
                  </a:ext>
                </a:extLst>
              </p:cNvPr>
              <p:cNvSpPr txBox="1"/>
              <p:nvPr/>
            </p:nvSpPr>
            <p:spPr>
              <a:xfrm>
                <a:off x="4058576" y="1593872"/>
                <a:ext cx="3593976" cy="11187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418A048-03B8-45CE-9720-2E17820627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576" y="1593872"/>
                <a:ext cx="3593976" cy="11187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3E1FA6E-695B-45B7-86EC-642FA7CA760E}"/>
                  </a:ext>
                </a:extLst>
              </p:cNvPr>
              <p:cNvSpPr txBox="1"/>
              <p:nvPr/>
            </p:nvSpPr>
            <p:spPr>
              <a:xfrm>
                <a:off x="838200" y="1383101"/>
                <a:ext cx="3307671" cy="16833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algn="l" rtl="0" eaLnBrk="1" latinLnBrk="0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4000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0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0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4000" b="0" i="1" kern="120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4000" b="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000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000" b="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GB" sz="4000" b="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000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000" b="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GB" sz="4000" b="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000" dirty="0">
                  <a:effectLst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3E1FA6E-695B-45B7-86EC-642FA7CA76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83101"/>
                <a:ext cx="3307671" cy="16833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E0D2917-9291-4111-82D0-7E0970E8C461}"/>
                  </a:ext>
                </a:extLst>
              </p:cNvPr>
              <p:cNvSpPr txBox="1"/>
              <p:nvPr/>
            </p:nvSpPr>
            <p:spPr>
              <a:xfrm>
                <a:off x="7652552" y="1843491"/>
                <a:ext cx="262187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=3×3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E0D2917-9291-4111-82D0-7E0970E8C4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2552" y="1843491"/>
                <a:ext cx="2621872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D4E8643-C675-40BB-80D8-6D483408C737}"/>
                  </a:ext>
                </a:extLst>
              </p:cNvPr>
              <p:cNvSpPr txBox="1"/>
              <p:nvPr/>
            </p:nvSpPr>
            <p:spPr>
              <a:xfrm>
                <a:off x="838200" y="3066447"/>
                <a:ext cx="9551589" cy="1486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3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ctrlPr>
                                      <a:rPr lang="en-GB" sz="3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sz="30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sz="3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∙2</m:t>
                                    </m:r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en-GB" sz="3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3000" b="0" i="1" smtClean="0">
                                    <a:latin typeface="Cambria Math" panose="02040503050406030204" pitchFamily="18" charset="0"/>
                                  </a:rPr>
                                  <m:t>(2</m:t>
                                </m:r>
                                <m:r>
                                  <a:rPr lang="en-GB" sz="3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GB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2)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GB" sz="3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30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sz="3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en-GB" sz="3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en-GB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(2</m:t>
                                </m:r>
                                <m:r>
                                  <a:rPr lang="en-GB" sz="3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GB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5)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GB" sz="3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30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sz="3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en-GB" sz="3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en-GB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(2</m:t>
                                </m:r>
                                <m:r>
                                  <a:rPr lang="en-GB" sz="3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GB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4)</m:t>
                                </m:r>
                              </m:e>
                            </m:mr>
                            <m:mr>
                              <m:e>
                                <m:d>
                                  <m:dPr>
                                    <m:ctrlPr>
                                      <a:rPr lang="en-GB" sz="3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30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sz="3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en-GB" sz="3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en-GB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sz="3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GB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2)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GB" sz="3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30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sz="3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en-GB" sz="3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en-GB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sz="3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GB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5)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GB" sz="3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30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sz="3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en-GB" sz="3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en-GB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sz="3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GB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4)</m:t>
                                </m:r>
                              </m:e>
                            </m:mr>
                            <m:mr>
                              <m:e>
                                <m:d>
                                  <m:dPr>
                                    <m:ctrlPr>
                                      <a:rPr lang="en-GB" sz="3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3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sz="3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en-GB" sz="3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en-GB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(10</m:t>
                                </m:r>
                                <m:r>
                                  <a:rPr lang="en-GB" sz="3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GB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2)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GB" sz="3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3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sz="3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en-GB" sz="3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en-GB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(10</m:t>
                                </m:r>
                                <m:r>
                                  <a:rPr lang="en-GB" sz="3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GB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5)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GB" sz="3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3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sz="3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en-GB" sz="3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en-GB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(10</m:t>
                                </m:r>
                                <m:r>
                                  <a:rPr lang="en-GB" sz="3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GB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3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D4E8643-C675-40BB-80D8-6D483408C7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066447"/>
                <a:ext cx="9551589" cy="14863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5D9A68C-F5E3-44C7-9EA3-582B33B1A46D}"/>
                  </a:ext>
                </a:extLst>
              </p:cNvPr>
              <p:cNvSpPr txBox="1"/>
              <p:nvPr/>
            </p:nvSpPr>
            <p:spPr>
              <a:xfrm>
                <a:off x="838200" y="4854734"/>
                <a:ext cx="6153479" cy="16381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</m:e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4+10</m:t>
                                </m:r>
                              </m:e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12+8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10+8</m:t>
                                </m:r>
                              </m:e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5+20</m:t>
                                </m:r>
                              </m:e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15+8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4+20</m:t>
                                </m:r>
                              </m:e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2+50</m:t>
                                </m:r>
                              </m:e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6+40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5D9A68C-F5E3-44C7-9EA3-582B33B1A4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854734"/>
                <a:ext cx="6153479" cy="16381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4A30DFB-6855-49BF-A586-1FAEEB28DB7B}"/>
                  </a:ext>
                </a:extLst>
              </p:cNvPr>
              <p:cNvSpPr txBox="1"/>
              <p:nvPr/>
            </p:nvSpPr>
            <p:spPr>
              <a:xfrm>
                <a:off x="6991679" y="4844505"/>
                <a:ext cx="3994491" cy="16278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14</m:t>
                                </m:r>
                              </m:e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</m:e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</m:e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23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24</m:t>
                                </m:r>
                              </m:e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52</m:t>
                                </m:r>
                              </m:e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46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4A30DFB-6855-49BF-A586-1FAEEB28DB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1679" y="4844505"/>
                <a:ext cx="3994491" cy="162781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744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3" grpId="0"/>
      <p:bldP spid="4" grpId="0"/>
      <p:bldP spid="10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CDC75-9566-4545-AF2F-C742C56D0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Matrix Multiplication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0FEC482-9E66-4C8D-8CDC-6549991B617F}"/>
                  </a:ext>
                </a:extLst>
              </p:cNvPr>
              <p:cNvSpPr txBox="1"/>
              <p:nvPr/>
            </p:nvSpPr>
            <p:spPr>
              <a:xfrm>
                <a:off x="838200" y="1690688"/>
                <a:ext cx="370050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0FEC482-9E66-4C8D-8CDC-6549991B61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90688"/>
                <a:ext cx="3700500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B0510A2-5D27-4585-8A4A-7A5AE8BC4EF5}"/>
                  </a:ext>
                </a:extLst>
              </p:cNvPr>
              <p:cNvSpPr txBox="1"/>
              <p:nvPr/>
            </p:nvSpPr>
            <p:spPr>
              <a:xfrm>
                <a:off x="4802819" y="1184556"/>
                <a:ext cx="2330831" cy="16278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B0510A2-5D27-4585-8A4A-7A5AE8BC4E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819" y="1184556"/>
                <a:ext cx="2330831" cy="16278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FFA71D7-0F77-44CF-B55D-961191D99B7A}"/>
                  </a:ext>
                </a:extLst>
              </p:cNvPr>
              <p:cNvSpPr txBox="1"/>
              <p:nvPr/>
            </p:nvSpPr>
            <p:spPr>
              <a:xfrm>
                <a:off x="838200" y="2621740"/>
                <a:ext cx="467224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𝑤h𝑒𝑛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FFA71D7-0F77-44CF-B55D-961191D99B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621740"/>
                <a:ext cx="4672241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AB4DBD6-9F17-453E-937F-B51BEF19E0A2}"/>
                  </a:ext>
                </a:extLst>
              </p:cNvPr>
              <p:cNvSpPr txBox="1"/>
              <p:nvPr/>
            </p:nvSpPr>
            <p:spPr>
              <a:xfrm>
                <a:off x="740546" y="3324027"/>
                <a:ext cx="696203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GB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</m:t>
                          </m:r>
                        </m:e>
                      </m:d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GB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GB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AB4DBD6-9F17-453E-937F-B51BEF19E0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546" y="3324027"/>
                <a:ext cx="6962034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1196B49-ABE0-4849-AB0E-224EF1846885}"/>
                  </a:ext>
                </a:extLst>
              </p:cNvPr>
              <p:cNvSpPr txBox="1"/>
              <p:nvPr/>
            </p:nvSpPr>
            <p:spPr>
              <a:xfrm>
                <a:off x="802365" y="3915519"/>
                <a:ext cx="400045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20+4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1196B49-ABE0-4849-AB0E-224EF18468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365" y="3915519"/>
                <a:ext cx="4000454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3DAD5DF-6945-4EA3-A030-2A4D4FA63897}"/>
                  </a:ext>
                </a:extLst>
              </p:cNvPr>
              <p:cNvSpPr txBox="1"/>
              <p:nvPr/>
            </p:nvSpPr>
            <p:spPr>
              <a:xfrm>
                <a:off x="802365" y="4436442"/>
                <a:ext cx="400045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=4−20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3DAD5DF-6945-4EA3-A030-2A4D4FA638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365" y="4436442"/>
                <a:ext cx="4000454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86685AE-0DB5-4AA4-B79B-3AD1AB8E6D0D}"/>
                  </a:ext>
                </a:extLst>
              </p:cNvPr>
              <p:cNvSpPr txBox="1"/>
              <p:nvPr/>
            </p:nvSpPr>
            <p:spPr>
              <a:xfrm>
                <a:off x="838200" y="5052308"/>
                <a:ext cx="230582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=−16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86685AE-0DB5-4AA4-B79B-3AD1AB8E6D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052308"/>
                <a:ext cx="2305824" cy="615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542E581-F892-4902-BEB0-AAE982E74D97}"/>
                  </a:ext>
                </a:extLst>
              </p:cNvPr>
              <p:cNvSpPr txBox="1"/>
              <p:nvPr/>
            </p:nvSpPr>
            <p:spPr>
              <a:xfrm>
                <a:off x="838200" y="5667861"/>
                <a:ext cx="173836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542E581-F892-4902-BEB0-AAE982E74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667861"/>
                <a:ext cx="1738361" cy="6155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739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7C133-34B7-4784-B226-7084F4653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F48060E-5D01-404F-8C3D-3EBBA6900D12}"/>
                  </a:ext>
                </a:extLst>
              </p:cNvPr>
              <p:cNvSpPr txBox="1"/>
              <p:nvPr/>
            </p:nvSpPr>
            <p:spPr>
              <a:xfrm>
                <a:off x="838200" y="1327245"/>
                <a:ext cx="3042692" cy="10389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F48060E-5D01-404F-8C3D-3EBBA6900D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27245"/>
                <a:ext cx="3042692" cy="10389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320F737-C634-4DF8-9839-FFB9B18CB90E}"/>
                  </a:ext>
                </a:extLst>
              </p:cNvPr>
              <p:cNvSpPr txBox="1"/>
              <p:nvPr/>
            </p:nvSpPr>
            <p:spPr>
              <a:xfrm>
                <a:off x="3722500" y="1247416"/>
                <a:ext cx="2373500" cy="11187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320F737-C634-4DF8-9839-FFB9B18CB9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2500" y="1247416"/>
                <a:ext cx="2373500" cy="11187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FA2E337-8656-4D49-BC69-079DCE017B2D}"/>
                  </a:ext>
                </a:extLst>
              </p:cNvPr>
              <p:cNvSpPr txBox="1"/>
              <p:nvPr/>
            </p:nvSpPr>
            <p:spPr>
              <a:xfrm>
                <a:off x="705035" y="2572979"/>
                <a:ext cx="8428141" cy="13830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ctrlPr>
                                      <a:rPr lang="en-GB" sz="4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sz="40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  <m:r>
                                      <a:rPr lang="en-GB" sz="4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∙3</m:t>
                                    </m:r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+(7</m:t>
                                </m:r>
                                <m:r>
                                  <a:rPr lang="en-GB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GB" sz="4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40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sz="4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en-GB" sz="4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+(7</m:t>
                                </m:r>
                                <m:r>
                                  <m:rPr>
                                    <m:brk m:alnAt="7"/>
                                  </m:rPr>
                                  <a:rPr lang="en-GB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d>
                                  <m:dPr>
                                    <m:ctrlPr>
                                      <a:rPr lang="en-GB" sz="4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4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sz="4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en-GB" sz="4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d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+(4</m:t>
                                </m:r>
                                <m:r>
                                  <m:rPr>
                                    <m:brk m:alnAt="7"/>
                                  </m:rPr>
                                  <a:rPr lang="en-GB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GB" sz="4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4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GB" sz="4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en-GB" sz="4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+(4</m:t>
                                </m:r>
                                <m:r>
                                  <m:rPr>
                                    <m:brk m:alnAt="7"/>
                                  </m:rPr>
                                  <a:rPr lang="en-GB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FA2E337-8656-4D49-BC69-079DCE017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035" y="2572979"/>
                <a:ext cx="8428141" cy="13830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3B4E0D8-BA0F-4B56-8BD4-5B39AADA503C}"/>
                  </a:ext>
                </a:extLst>
              </p:cNvPr>
              <p:cNvSpPr txBox="1"/>
              <p:nvPr/>
            </p:nvSpPr>
            <p:spPr>
              <a:xfrm>
                <a:off x="705035" y="3964145"/>
                <a:ext cx="5149038" cy="10492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15+</m:t>
                                </m:r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14</m:t>
                                </m:r>
                              </m:e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20+35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9+8</m:t>
                                </m:r>
                              </m:e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12+20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3B4E0D8-BA0F-4B56-8BD4-5B39AADA50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035" y="3964145"/>
                <a:ext cx="5149038" cy="10492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480AAB7-FC05-4925-99F3-1E10C793E91C}"/>
                  </a:ext>
                </a:extLst>
              </p:cNvPr>
              <p:cNvSpPr txBox="1"/>
              <p:nvPr/>
            </p:nvSpPr>
            <p:spPr>
              <a:xfrm>
                <a:off x="705035" y="5181865"/>
                <a:ext cx="2266261" cy="10389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29</m:t>
                                </m:r>
                              </m:e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55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17</m:t>
                                </m:r>
                              </m:e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32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0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480AAB7-FC05-4925-99F3-1E10C793E9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035" y="5181865"/>
                <a:ext cx="2266261" cy="103893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310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AFEC4-D352-4301-A1DD-9540A120B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C6123D4-0067-4A07-A1B5-EAF6C90C2A33}"/>
                  </a:ext>
                </a:extLst>
              </p:cNvPr>
              <p:cNvSpPr txBox="1"/>
              <p:nvPr/>
            </p:nvSpPr>
            <p:spPr>
              <a:xfrm>
                <a:off x="820444" y="1623733"/>
                <a:ext cx="262007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C6123D4-0067-4A07-A1B5-EAF6C90C2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444" y="1623733"/>
                <a:ext cx="2620076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BF0EA9B-A3AC-4AAA-B1A9-C9F10246A8F8}"/>
                  </a:ext>
                </a:extLst>
              </p:cNvPr>
              <p:cNvSpPr txBox="1"/>
              <p:nvPr/>
            </p:nvSpPr>
            <p:spPr>
              <a:xfrm>
                <a:off x="3542189" y="1419445"/>
                <a:ext cx="1924886" cy="10241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0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BF0EA9B-A3AC-4AAA-B1A9-C9F10246A8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2189" y="1419445"/>
                <a:ext cx="1924886" cy="10241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9455F06-E1C4-4144-A95D-CA7956B56BFB}"/>
                  </a:ext>
                </a:extLst>
              </p:cNvPr>
              <p:cNvSpPr txBox="1"/>
              <p:nvPr/>
            </p:nvSpPr>
            <p:spPr>
              <a:xfrm>
                <a:off x="668044" y="2443572"/>
                <a:ext cx="4871622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𝑤h𝑒𝑛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9455F06-E1C4-4144-A95D-CA7956B56B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044" y="2443572"/>
                <a:ext cx="4871622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75DC03F-7678-4502-8C86-93BFD1CBB3CF}"/>
                  </a:ext>
                </a:extLst>
              </p:cNvPr>
              <p:cNvSpPr txBox="1"/>
              <p:nvPr/>
            </p:nvSpPr>
            <p:spPr>
              <a:xfrm>
                <a:off x="820444" y="3217049"/>
                <a:ext cx="4323425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∙4</m:t>
                          </m:r>
                        </m:e>
                      </m:d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GB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75DC03F-7678-4502-8C86-93BFD1CBB3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444" y="3217049"/>
                <a:ext cx="4323425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2CD2544-A048-48C3-B500-2AD925116F69}"/>
                  </a:ext>
                </a:extLst>
              </p:cNvPr>
              <p:cNvSpPr txBox="1"/>
              <p:nvPr/>
            </p:nvSpPr>
            <p:spPr>
              <a:xfrm>
                <a:off x="739065" y="4040449"/>
                <a:ext cx="3009530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20+2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2CD2544-A048-48C3-B500-2AD925116F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065" y="4040449"/>
                <a:ext cx="3009530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3C53F8B-C583-4A1B-9502-78B78940C927}"/>
                  </a:ext>
                </a:extLst>
              </p:cNvPr>
              <p:cNvSpPr txBox="1"/>
              <p:nvPr/>
            </p:nvSpPr>
            <p:spPr>
              <a:xfrm>
                <a:off x="668044" y="4773745"/>
                <a:ext cx="3080551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=4−20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3C53F8B-C583-4A1B-9502-78B78940C9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044" y="4773745"/>
                <a:ext cx="3080551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C7BEC9D-84E7-44D0-B944-56DE0C49193D}"/>
                  </a:ext>
                </a:extLst>
              </p:cNvPr>
              <p:cNvSpPr txBox="1"/>
              <p:nvPr/>
            </p:nvSpPr>
            <p:spPr>
              <a:xfrm>
                <a:off x="807181" y="5364697"/>
                <a:ext cx="2296674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=−16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C7BEC9D-84E7-44D0-B944-56DE0C4919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181" y="5364697"/>
                <a:ext cx="2296674" cy="615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E59A0B2-E429-46A3-BF48-0D8338A678E5}"/>
                  </a:ext>
                </a:extLst>
              </p:cNvPr>
              <p:cNvSpPr txBox="1"/>
              <p:nvPr/>
            </p:nvSpPr>
            <p:spPr>
              <a:xfrm>
                <a:off x="807181" y="5980250"/>
                <a:ext cx="1917578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=−8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E59A0B2-E429-46A3-BF48-0D8338A678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181" y="5980250"/>
                <a:ext cx="1917578" cy="6155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159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C8407-A99A-4814-A9CC-F249624E5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Vector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8A8A609-84BE-4159-BCF7-0FF21453C1E1}"/>
                  </a:ext>
                </a:extLst>
              </p:cNvPr>
              <p:cNvSpPr txBox="1"/>
              <p:nvPr/>
            </p:nvSpPr>
            <p:spPr>
              <a:xfrm>
                <a:off x="980242" y="2523494"/>
                <a:ext cx="2643609" cy="19091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4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4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4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4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GB" sz="4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48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GB" sz="48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GB" sz="4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48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GB" sz="48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8A8A609-84BE-4159-BCF7-0FF21453C1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242" y="2523494"/>
                <a:ext cx="2643609" cy="19091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335D904-AF50-4396-A3C1-81BB2E02D594}"/>
                  </a:ext>
                </a:extLst>
              </p:cNvPr>
              <p:cNvSpPr txBox="1"/>
              <p:nvPr/>
            </p:nvSpPr>
            <p:spPr>
              <a:xfrm>
                <a:off x="980242" y="5618952"/>
                <a:ext cx="483356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4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4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4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4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4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4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4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4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4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335D904-AF50-4396-A3C1-81BB2E02D5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242" y="5618952"/>
                <a:ext cx="4833567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9780084-3A67-4A3F-B296-95EBC51B15CD}"/>
                  </a:ext>
                </a:extLst>
              </p:cNvPr>
              <p:cNvSpPr txBox="1"/>
              <p:nvPr/>
            </p:nvSpPr>
            <p:spPr>
              <a:xfrm>
                <a:off x="9078751" y="2562636"/>
                <a:ext cx="1231106" cy="19091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9780084-3A67-4A3F-B296-95EBC51B1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8751" y="2562636"/>
                <a:ext cx="1231106" cy="1909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5A3CB95-A359-44B7-AAA2-A7D660A3BDD3}"/>
                  </a:ext>
                </a:extLst>
              </p:cNvPr>
              <p:cNvSpPr txBox="1"/>
              <p:nvPr/>
            </p:nvSpPr>
            <p:spPr>
              <a:xfrm>
                <a:off x="7899967" y="5618952"/>
                <a:ext cx="358867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5A3CB95-A359-44B7-AAA2-A7D660A3BD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9967" y="5618952"/>
                <a:ext cx="3588675" cy="7386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068084E5-B807-48B1-BCBA-3BDF075C5221}"/>
              </a:ext>
            </a:extLst>
          </p:cNvPr>
          <p:cNvSpPr txBox="1"/>
          <p:nvPr/>
        </p:nvSpPr>
        <p:spPr>
          <a:xfrm>
            <a:off x="1014983" y="4471813"/>
            <a:ext cx="1573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Column Vector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D6DBB1-39C8-46D2-B052-23970523B869}"/>
              </a:ext>
            </a:extLst>
          </p:cNvPr>
          <p:cNvSpPr txBox="1"/>
          <p:nvPr/>
        </p:nvSpPr>
        <p:spPr>
          <a:xfrm>
            <a:off x="1014983" y="6234861"/>
            <a:ext cx="1253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Row Vector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81EDDF-2BF9-4D4A-AB51-60792781CAE3}"/>
              </a:ext>
            </a:extLst>
          </p:cNvPr>
          <p:cNvSpPr txBox="1"/>
          <p:nvPr/>
        </p:nvSpPr>
        <p:spPr>
          <a:xfrm>
            <a:off x="878864" y="1580593"/>
            <a:ext cx="12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Component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BF368D-1C38-4E43-97E6-DA6223FD72F9}"/>
              </a:ext>
            </a:extLst>
          </p:cNvPr>
          <p:cNvSpPr txBox="1"/>
          <p:nvPr/>
        </p:nvSpPr>
        <p:spPr>
          <a:xfrm>
            <a:off x="3212922" y="1580593"/>
            <a:ext cx="697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Index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D6BF477-1CB4-44E9-8089-B8A0A51EE468}"/>
                  </a:ext>
                </a:extLst>
              </p:cNvPr>
              <p:cNvSpPr txBox="1"/>
              <p:nvPr/>
            </p:nvSpPr>
            <p:spPr>
              <a:xfrm>
                <a:off x="2263007" y="1311780"/>
                <a:ext cx="65838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D6BF477-1CB4-44E9-8089-B8A0A51EE4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007" y="1311780"/>
                <a:ext cx="658385" cy="7386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B83FABC-6FD7-4F64-9465-ADA90DE51970}"/>
              </a:ext>
            </a:extLst>
          </p:cNvPr>
          <p:cNvCxnSpPr>
            <a:stCxn id="13" idx="1"/>
          </p:cNvCxnSpPr>
          <p:nvPr/>
        </p:nvCxnSpPr>
        <p:spPr>
          <a:xfrm flipH="1">
            <a:off x="2849707" y="1765259"/>
            <a:ext cx="363215" cy="1124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D8F7BC4-16A9-4B3B-B70F-20DC86F64D24}"/>
              </a:ext>
            </a:extLst>
          </p:cNvPr>
          <p:cNvCxnSpPr>
            <a:stCxn id="12" idx="3"/>
          </p:cNvCxnSpPr>
          <p:nvPr/>
        </p:nvCxnSpPr>
        <p:spPr>
          <a:xfrm flipV="1">
            <a:off x="2170693" y="1739709"/>
            <a:ext cx="190742" cy="25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15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0" grpId="0"/>
      <p:bldP spid="11" grpId="0"/>
      <p:bldP spid="12" grpId="0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522E8-7FA5-4884-B808-5E874B5E3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Matrix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2C09674-4B39-4306-93CB-BD2636A0AB51}"/>
                  </a:ext>
                </a:extLst>
              </p:cNvPr>
              <p:cNvSpPr txBox="1"/>
              <p:nvPr/>
            </p:nvSpPr>
            <p:spPr>
              <a:xfrm>
                <a:off x="838200" y="1597981"/>
                <a:ext cx="6762941" cy="16596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4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4800" b="0" i="1" smtClean="0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en-GB" sz="4800" b="0" i="1" smtClean="0">
                                        <a:latin typeface="Cambria Math" panose="02040503050406030204" pitchFamily="18" charset="0"/>
                                      </a:rPr>
                                      <m:t>1,1</m:t>
                                    </m:r>
                                  </m:sub>
                                </m:sSub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GB" sz="4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4800" b="0" i="1" smtClean="0">
                                              <a:latin typeface="Cambria Math" panose="02040503050406030204" pitchFamily="18" charset="0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GB" sz="4800" b="0" i="1" smtClean="0">
                                              <a:latin typeface="Cambria Math" panose="02040503050406030204" pitchFamily="18" charset="0"/>
                                            </a:rPr>
                                            <m:t>1,2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GB" sz="4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4800" b="0" i="1" smtClean="0">
                                              <a:latin typeface="Cambria Math" panose="02040503050406030204" pitchFamily="18" charset="0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GB" sz="4800" b="0" i="1" smtClean="0">
                                              <a:latin typeface="Cambria Math" panose="02040503050406030204" pitchFamily="18" charset="0"/>
                                            </a:rPr>
                                            <m:t>1,3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4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4800" b="0" i="1" smtClean="0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en-GB" sz="4800" b="0" i="1" smtClean="0">
                                        <a:latin typeface="Cambria Math" panose="02040503050406030204" pitchFamily="18" charset="0"/>
                                      </a:rPr>
                                      <m:t>2,1</m:t>
                                    </m:r>
                                  </m:sub>
                                </m:sSub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GB" sz="4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4800" b="0" i="1" smtClean="0">
                                              <a:latin typeface="Cambria Math" panose="02040503050406030204" pitchFamily="18" charset="0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GB" sz="4800" b="0" i="1" smtClean="0">
                                              <a:latin typeface="Cambria Math" panose="02040503050406030204" pitchFamily="18" charset="0"/>
                                            </a:rPr>
                                            <m:t>2,2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GB" sz="4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4800" b="0" i="1" smtClean="0">
                                              <a:latin typeface="Cambria Math" panose="02040503050406030204" pitchFamily="18" charset="0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GB" sz="4800" b="0" i="1" smtClean="0">
                                              <a:latin typeface="Cambria Math" panose="02040503050406030204" pitchFamily="18" charset="0"/>
                                            </a:rPr>
                                            <m:t>2,3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2C09674-4B39-4306-93CB-BD2636A0AB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97981"/>
                <a:ext cx="6762941" cy="16596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846A381-7F2C-49AD-B0BB-98D64D1780CC}"/>
                  </a:ext>
                </a:extLst>
              </p:cNvPr>
              <p:cNvSpPr txBox="1"/>
              <p:nvPr/>
            </p:nvSpPr>
            <p:spPr>
              <a:xfrm>
                <a:off x="838200" y="3727850"/>
                <a:ext cx="5027402" cy="13062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846A381-7F2C-49AD-B0BB-98D64D1780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727850"/>
                <a:ext cx="5027402" cy="130625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53C1940-48DD-4520-B42F-ED99C39BED66}"/>
                  </a:ext>
                </a:extLst>
              </p:cNvPr>
              <p:cNvSpPr txBox="1"/>
              <p:nvPr/>
            </p:nvSpPr>
            <p:spPr>
              <a:xfrm>
                <a:off x="838200" y="5260019"/>
                <a:ext cx="6137449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𝑅𝑂𝑊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𝐶𝑂𝐿𝑈𝑀𝑁</m:t>
                      </m:r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53C1940-48DD-4520-B42F-ED99C39BED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260019"/>
                <a:ext cx="6137449" cy="7386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F543B21-4D41-4A3F-8E81-307D97F7FCEC}"/>
                  </a:ext>
                </a:extLst>
              </p:cNvPr>
              <p:cNvSpPr txBox="1"/>
              <p:nvPr/>
            </p:nvSpPr>
            <p:spPr>
              <a:xfrm>
                <a:off x="909220" y="5947598"/>
                <a:ext cx="18245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𝑈𝑃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𝑅𝐼𝐺𝐻𝑇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F543B21-4D41-4A3F-8E81-307D97F7F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220" y="5947598"/>
                <a:ext cx="1824538" cy="276999"/>
              </a:xfrm>
              <a:prstGeom prst="rect">
                <a:avLst/>
              </a:prstGeom>
              <a:blipFill>
                <a:blip r:embed="rId5"/>
                <a:stretch>
                  <a:fillRect l="-2341" r="-301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4D0065E-578C-4D6B-93D0-7130C1AB5A40}"/>
                  </a:ext>
                </a:extLst>
              </p:cNvPr>
              <p:cNvSpPr txBox="1"/>
              <p:nvPr/>
            </p:nvSpPr>
            <p:spPr>
              <a:xfrm>
                <a:off x="8217024" y="4011645"/>
                <a:ext cx="287636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=2×3</m:t>
                      </m:r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4D0065E-578C-4D6B-93D0-7130C1AB5A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7024" y="4011645"/>
                <a:ext cx="2876364" cy="7386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816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3B013-C8C9-4401-9C70-BEA2BEB53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1E98578-24BF-474E-85A5-490EB721A1FA}"/>
                  </a:ext>
                </a:extLst>
              </p:cNvPr>
              <p:cNvSpPr txBox="1"/>
              <p:nvPr/>
            </p:nvSpPr>
            <p:spPr>
              <a:xfrm>
                <a:off x="838200" y="1386096"/>
                <a:ext cx="2428742" cy="19091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1E98578-24BF-474E-85A5-490EB721A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86096"/>
                <a:ext cx="2428742" cy="19091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6D49444-C438-4B73-BC7A-EC130A2C7360}"/>
                  </a:ext>
                </a:extLst>
              </p:cNvPr>
              <p:cNvSpPr txBox="1"/>
              <p:nvPr/>
            </p:nvSpPr>
            <p:spPr>
              <a:xfrm>
                <a:off x="838200" y="3429000"/>
                <a:ext cx="481125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6D49444-C438-4B73-BC7A-EC130A2C73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429000"/>
                <a:ext cx="4811253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DB53AD6-3E98-4DDC-990F-D716D590B425}"/>
                  </a:ext>
                </a:extLst>
              </p:cNvPr>
              <p:cNvSpPr txBox="1"/>
              <p:nvPr/>
            </p:nvSpPr>
            <p:spPr>
              <a:xfrm>
                <a:off x="766981" y="4428638"/>
                <a:ext cx="4067204" cy="19091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DB53AD6-3E98-4DDC-990F-D716D590B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981" y="4428638"/>
                <a:ext cx="4067204" cy="1909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595935E-A5BB-4705-8066-2A2D49C66DC5}"/>
                  </a:ext>
                </a:extLst>
              </p:cNvPr>
              <p:cNvSpPr txBox="1"/>
              <p:nvPr/>
            </p:nvSpPr>
            <p:spPr>
              <a:xfrm>
                <a:off x="7565993" y="1659754"/>
                <a:ext cx="2945167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=3×1</m:t>
                      </m:r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595935E-A5BB-4705-8066-2A2D49C66D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5993" y="1659754"/>
                <a:ext cx="2945167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AAEE845-4BD2-46D4-97F9-23219341BCE1}"/>
                  </a:ext>
                </a:extLst>
              </p:cNvPr>
              <p:cNvSpPr txBox="1"/>
              <p:nvPr/>
            </p:nvSpPr>
            <p:spPr>
              <a:xfrm>
                <a:off x="7565993" y="3336667"/>
                <a:ext cx="2945167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=1×3</m:t>
                      </m:r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AAEE845-4BD2-46D4-97F9-23219341BC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5993" y="3336667"/>
                <a:ext cx="2945167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D53BD77-761E-42EE-9383-9D197B3BF798}"/>
                  </a:ext>
                </a:extLst>
              </p:cNvPr>
              <p:cNvSpPr txBox="1"/>
              <p:nvPr/>
            </p:nvSpPr>
            <p:spPr>
              <a:xfrm>
                <a:off x="7494971" y="4967727"/>
                <a:ext cx="2945167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=3×2</m:t>
                      </m:r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D53BD77-761E-42EE-9383-9D197B3BF7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4971" y="4967727"/>
                <a:ext cx="2945167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03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D126A-0569-4416-9112-E53D47ED1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A091B38-F8B0-4934-B8A4-19BDB7008903}"/>
                  </a:ext>
                </a:extLst>
              </p:cNvPr>
              <p:cNvSpPr txBox="1"/>
              <p:nvPr/>
            </p:nvSpPr>
            <p:spPr>
              <a:xfrm>
                <a:off x="838200" y="1593033"/>
                <a:ext cx="7844161" cy="13062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sz="4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A091B38-F8B0-4934-B8A4-19BDB70089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93033"/>
                <a:ext cx="7844161" cy="13062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AE9C85A-DDE6-4E15-85C3-4C21FB6C410E}"/>
                  </a:ext>
                </a:extLst>
              </p:cNvPr>
              <p:cNvSpPr txBox="1"/>
              <p:nvPr/>
            </p:nvSpPr>
            <p:spPr>
              <a:xfrm>
                <a:off x="838200" y="3259419"/>
                <a:ext cx="7421733" cy="13985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7+4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+2</m:t>
                                      </m:r>
                                    </m:e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2+3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2+1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10+7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AE9C85A-DDE6-4E15-85C3-4C21FB6C41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259419"/>
                <a:ext cx="7421733" cy="13985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705E2FE-CA26-4B5B-BEC6-65C05B64D8F8}"/>
                  </a:ext>
                </a:extLst>
              </p:cNvPr>
              <p:cNvSpPr txBox="1"/>
              <p:nvPr/>
            </p:nvSpPr>
            <p:spPr>
              <a:xfrm>
                <a:off x="838199" y="5092791"/>
                <a:ext cx="4248705" cy="13985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e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17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705E2FE-CA26-4B5B-BEC6-65C05B64D8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5092791"/>
                <a:ext cx="4248705" cy="13985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01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D3633-879C-4642-AC17-45B18ADEF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Subtraction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88EFF0A-C9FA-4F3D-9C4E-28E9B18C22D4}"/>
                  </a:ext>
                </a:extLst>
              </p:cNvPr>
              <p:cNvSpPr txBox="1"/>
              <p:nvPr/>
            </p:nvSpPr>
            <p:spPr>
              <a:xfrm>
                <a:off x="838200" y="1593033"/>
                <a:ext cx="7844161" cy="13062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GB" sz="4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48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88EFF0A-C9FA-4F3D-9C4E-28E9B18C22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93033"/>
                <a:ext cx="7844161" cy="13062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A2FBECD-3638-44F5-87B4-629B8C5E1A42}"/>
                  </a:ext>
                </a:extLst>
              </p:cNvPr>
              <p:cNvSpPr txBox="1"/>
              <p:nvPr/>
            </p:nvSpPr>
            <p:spPr>
              <a:xfrm>
                <a:off x="838200" y="3259419"/>
                <a:ext cx="7421733" cy="13985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7−4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</m:e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2−3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2−1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10−7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A2FBECD-3638-44F5-87B4-629B8C5E1A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259419"/>
                <a:ext cx="7421733" cy="13985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2784DF5-75E8-439C-BB82-11DB577B8294}"/>
                  </a:ext>
                </a:extLst>
              </p:cNvPr>
              <p:cNvSpPr txBox="1"/>
              <p:nvPr/>
            </p:nvSpPr>
            <p:spPr>
              <a:xfrm>
                <a:off x="838199" y="5092791"/>
                <a:ext cx="4248705" cy="13985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2784DF5-75E8-439C-BB82-11DB577B82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5092791"/>
                <a:ext cx="4248705" cy="1398588"/>
              </a:xfrm>
              <a:prstGeom prst="rect">
                <a:avLst/>
              </a:prstGeom>
              <a:blipFill>
                <a:blip r:embed="rId4"/>
                <a:stretch>
                  <a:fillRect r="-12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669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F5950-D823-4589-A369-92A4274A0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1A47EE-0948-425C-B1EF-BA16B084C00A}"/>
                  </a:ext>
                </a:extLst>
              </p:cNvPr>
              <p:cNvSpPr txBox="1"/>
              <p:nvPr/>
            </p:nvSpPr>
            <p:spPr>
              <a:xfrm>
                <a:off x="206402" y="1551329"/>
                <a:ext cx="3609514" cy="13342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1A47EE-0948-425C-B1EF-BA16B084C0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02" y="1551329"/>
                <a:ext cx="3609514" cy="133427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76DA4DB-A10B-4339-A0D9-BB829475A7DE}"/>
                  </a:ext>
                </a:extLst>
              </p:cNvPr>
              <p:cNvSpPr txBox="1"/>
              <p:nvPr/>
            </p:nvSpPr>
            <p:spPr>
              <a:xfrm>
                <a:off x="4252030" y="1551329"/>
                <a:ext cx="3332827" cy="13192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76DA4DB-A10B-4339-A0D9-BB829475A7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030" y="1551329"/>
                <a:ext cx="3332827" cy="13192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673EF7B-4949-4E48-BC38-CB5F9FE1948A}"/>
                  </a:ext>
                </a:extLst>
              </p:cNvPr>
              <p:cNvSpPr txBox="1"/>
              <p:nvPr/>
            </p:nvSpPr>
            <p:spPr>
              <a:xfrm>
                <a:off x="168301" y="5153790"/>
                <a:ext cx="7295230" cy="13390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0−1</m:t>
                                </m:r>
                              </m:e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5−0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3−0</m:t>
                                </m:r>
                              </m:e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2−1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GB" sz="48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673EF7B-4949-4E48-BC38-CB5F9FE194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01" y="5153790"/>
                <a:ext cx="7295230" cy="13390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20381DC-69C6-40A3-B576-417F027B6439}"/>
                  </a:ext>
                </a:extLst>
              </p:cNvPr>
              <p:cNvSpPr txBox="1"/>
              <p:nvPr/>
            </p:nvSpPr>
            <p:spPr>
              <a:xfrm>
                <a:off x="206402" y="3351534"/>
                <a:ext cx="7626294" cy="1351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0+1</m:t>
                                </m:r>
                              </m:e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5+0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3+0</m:t>
                                </m:r>
                              </m:e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2+1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48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20381DC-69C6-40A3-B576-417F027B64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02" y="3351534"/>
                <a:ext cx="7626294" cy="13513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184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B921D-E1B2-4399-9E94-BA423DE6A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5749"/>
            <a:ext cx="10515600" cy="1325563"/>
          </a:xfrm>
        </p:spPr>
        <p:txBody>
          <a:bodyPr/>
          <a:lstStyle/>
          <a:p>
            <a:r>
              <a:rPr lang="en-GB" dirty="0"/>
              <a:t>Scalar Multiplication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4D554BA-3158-4318-ABEC-9EFEAA0FDE9E}"/>
                  </a:ext>
                </a:extLst>
              </p:cNvPr>
              <p:cNvSpPr txBox="1"/>
              <p:nvPr/>
            </p:nvSpPr>
            <p:spPr>
              <a:xfrm>
                <a:off x="838200" y="982939"/>
                <a:ext cx="5092083" cy="13506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48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GB" sz="4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48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4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48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48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sz="4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e>
                                    <m:r>
                                      <a:rPr lang="en-GB" sz="48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r>
                                <a:rPr lang="en-GB" sz="4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48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sz="4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GB" sz="4800" i="1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endParaRPr lang="en-GB" sz="4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4D554BA-3158-4318-ABEC-9EFEAA0FD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982939"/>
                <a:ext cx="5092083" cy="13506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69FF6B2-2A81-4D56-A55E-6826DE2B5E08}"/>
                  </a:ext>
                </a:extLst>
              </p:cNvPr>
              <p:cNvSpPr txBox="1"/>
              <p:nvPr/>
            </p:nvSpPr>
            <p:spPr>
              <a:xfrm>
                <a:off x="838200" y="2418458"/>
                <a:ext cx="5858783" cy="13828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48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en-GB" sz="4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8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lang="en-GB" sz="4800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GB" sz="4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8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GB" sz="4800" i="1"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48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69FF6B2-2A81-4D56-A55E-6826DE2B5E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418458"/>
                <a:ext cx="5858783" cy="13828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13E0C27-9F55-4013-BD10-64422E744C33}"/>
                  </a:ext>
                </a:extLst>
              </p:cNvPr>
              <p:cNvSpPr txBox="1"/>
              <p:nvPr/>
            </p:nvSpPr>
            <p:spPr>
              <a:xfrm>
                <a:off x="838199" y="3991285"/>
                <a:ext cx="9058249" cy="13062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.25</m:t>
                                </m:r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GB" sz="48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8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en-GB" sz="4800" i="1">
                                          <a:latin typeface="Cambria Math" panose="02040503050406030204" pitchFamily="18" charset="0"/>
                                        </a:rPr>
                                        <m:t>.25</m:t>
                                      </m:r>
                                      <m:r>
                                        <a:rPr lang="en-GB" sz="4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∙</m:t>
                                      </m:r>
                                      <m:r>
                                        <m:rPr>
                                          <m:brk m:alnAt="7"/>
                                        </m:rPr>
                                        <a:rPr lang="en-GB" sz="4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8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en-GB" sz="4800" i="1">
                                          <a:latin typeface="Cambria Math" panose="02040503050406030204" pitchFamily="18" charset="0"/>
                                        </a:rPr>
                                        <m:t>.25</m:t>
                                      </m:r>
                                      <m:r>
                                        <a:rPr lang="en-GB" sz="4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∙</m:t>
                                      </m:r>
                                      <m:r>
                                        <a:rPr lang="en-GB" sz="4800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sz="4800" i="1">
                                    <a:latin typeface="Cambria Math" panose="02040503050406030204" pitchFamily="18" charset="0"/>
                                  </a:rPr>
                                  <m:t>.25</m:t>
                                </m:r>
                                <m:r>
                                  <a:rPr lang="en-GB" sz="4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GB" sz="4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8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en-GB" sz="4800" i="1">
                                          <a:latin typeface="Cambria Math" panose="02040503050406030204" pitchFamily="18" charset="0"/>
                                        </a:rPr>
                                        <m:t>.25</m:t>
                                      </m:r>
                                      <m:r>
                                        <a:rPr lang="en-GB" sz="4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∙</m:t>
                                      </m:r>
                                      <m:r>
                                        <m:rPr>
                                          <m:brk m:alnAt="7"/>
                                        </m:rPr>
                                        <a:rPr lang="en-GB" sz="48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8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en-GB" sz="4800" i="1">
                                          <a:latin typeface="Cambria Math" panose="02040503050406030204" pitchFamily="18" charset="0"/>
                                        </a:rPr>
                                        <m:t>.25</m:t>
                                      </m:r>
                                      <m:r>
                                        <a:rPr lang="en-GB" sz="4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∙</m:t>
                                      </m:r>
                                      <m:r>
                                        <a:rPr lang="en-GB" sz="4800" i="1"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13E0C27-9F55-4013-BD10-64422E744C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3991285"/>
                <a:ext cx="9058249" cy="130625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EB3C18E-4C38-4046-9F9A-35F91A8B53FA}"/>
                  </a:ext>
                </a:extLst>
              </p:cNvPr>
              <p:cNvSpPr txBox="1"/>
              <p:nvPr/>
            </p:nvSpPr>
            <p:spPr>
              <a:xfrm>
                <a:off x="838199" y="5297540"/>
                <a:ext cx="3779668" cy="13985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0.5</m:t>
                                      </m:r>
                                    </m:e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0.25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0.25</m:t>
                                      </m:r>
                                    </m:e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EB3C18E-4C38-4046-9F9A-35F91A8B53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5297540"/>
                <a:ext cx="3779668" cy="1398588"/>
              </a:xfrm>
              <a:prstGeom prst="rect">
                <a:avLst/>
              </a:prstGeom>
              <a:blipFill>
                <a:blip r:embed="rId5"/>
                <a:stretch>
                  <a:fillRect r="-349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075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4111B-B5D4-4C26-8AA1-EFA969509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69A3564-8037-460E-93CE-A990CBD5F485}"/>
                  </a:ext>
                </a:extLst>
              </p:cNvPr>
              <p:cNvSpPr txBox="1"/>
              <p:nvPr/>
            </p:nvSpPr>
            <p:spPr>
              <a:xfrm>
                <a:off x="838199" y="1400414"/>
                <a:ext cx="4470647" cy="13492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69A3564-8037-460E-93CE-A990CBD5F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1400414"/>
                <a:ext cx="4470647" cy="13492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F1F80CF-EDA4-4DF7-8F69-C5AA32897037}"/>
                  </a:ext>
                </a:extLst>
              </p:cNvPr>
              <p:cNvSpPr txBox="1"/>
              <p:nvPr/>
            </p:nvSpPr>
            <p:spPr>
              <a:xfrm>
                <a:off x="750902" y="3354981"/>
                <a:ext cx="1015754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F1F80CF-EDA4-4DF7-8F69-C5AA328970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902" y="3354981"/>
                <a:ext cx="1015754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60CA9A7-0331-4399-9FDF-5FB5405A6966}"/>
                  </a:ext>
                </a:extLst>
              </p:cNvPr>
              <p:cNvSpPr txBox="1"/>
              <p:nvPr/>
            </p:nvSpPr>
            <p:spPr>
              <a:xfrm>
                <a:off x="1580225" y="3095005"/>
                <a:ext cx="3886200" cy="13509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4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GB" sz="4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sz="4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lang="en-GB" sz="4800" b="0" i="1" smtClean="0">
                                          <a:latin typeface="Cambria Math" panose="02040503050406030204" pitchFamily="18" charset="0"/>
                                        </a:rPr>
                                        <m:t>14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8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60CA9A7-0331-4399-9FDF-5FB5405A69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0225" y="3095005"/>
                <a:ext cx="3886200" cy="13509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211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276</Words>
  <Application>Microsoft Office PowerPoint</Application>
  <PresentationFormat>Widescreen</PresentationFormat>
  <Paragraphs>91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Vectors and Matrices</vt:lpstr>
      <vt:lpstr>Vector</vt:lpstr>
      <vt:lpstr>Matrix</vt:lpstr>
      <vt:lpstr>Question</vt:lpstr>
      <vt:lpstr>Addition</vt:lpstr>
      <vt:lpstr>Subtraction</vt:lpstr>
      <vt:lpstr>Question</vt:lpstr>
      <vt:lpstr>Scalar Multiplication</vt:lpstr>
      <vt:lpstr>Question</vt:lpstr>
      <vt:lpstr>Matrix Multiplication</vt:lpstr>
      <vt:lpstr>Matrix Multiplication</vt:lpstr>
      <vt:lpstr>Matrix Multiplication</vt:lpstr>
      <vt:lpstr>Matrix Multiplication</vt:lpstr>
      <vt:lpstr>Question</vt:lpstr>
      <vt:lpstr>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Marion Laanemae</dc:creator>
  <cp:lastModifiedBy>Marion Laanemae</cp:lastModifiedBy>
  <cp:revision>52</cp:revision>
  <dcterms:created xsi:type="dcterms:W3CDTF">2020-10-17T00:50:38Z</dcterms:created>
  <dcterms:modified xsi:type="dcterms:W3CDTF">2020-11-08T23:29:00Z</dcterms:modified>
</cp:coreProperties>
</file>