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16"/>
  </p:notesMasterIdLst>
  <p:sldIdLst>
    <p:sldId id="256" r:id="rId2"/>
    <p:sldId id="257" r:id="rId3"/>
    <p:sldId id="266" r:id="rId4"/>
    <p:sldId id="265" r:id="rId5"/>
    <p:sldId id="258" r:id="rId6"/>
    <p:sldId id="262" r:id="rId7"/>
    <p:sldId id="259" r:id="rId8"/>
    <p:sldId id="261" r:id="rId9"/>
    <p:sldId id="260" r:id="rId10"/>
    <p:sldId id="263" r:id="rId11"/>
    <p:sldId id="264"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0"/>
    <p:restoredTop sz="74558"/>
  </p:normalViewPr>
  <p:slideViewPr>
    <p:cSldViewPr snapToGrid="0" snapToObjects="1">
      <p:cViewPr varScale="1">
        <p:scale>
          <a:sx n="94" d="100"/>
          <a:sy n="94" d="100"/>
        </p:scale>
        <p:origin x="3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07625C-39F6-40C4-999F-F0E68F2A4EB9}"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B2EFE05-D949-42D9-BD04-C5AE695B7BEE}">
      <dgm:prSet/>
      <dgm:spPr/>
      <dgm:t>
        <a:bodyPr/>
        <a:lstStyle/>
        <a:p>
          <a:r>
            <a:rPr lang="en-US" baseline="0"/>
            <a:t>Store Data</a:t>
          </a:r>
          <a:endParaRPr lang="en-US"/>
        </a:p>
      </dgm:t>
    </dgm:pt>
    <dgm:pt modelId="{5F4CA897-1F4F-4A0C-8B4E-1154FA9D908D}" type="parTrans" cxnId="{15703B82-2BE0-4DB6-9FCA-3D8A9F966ECA}">
      <dgm:prSet/>
      <dgm:spPr/>
      <dgm:t>
        <a:bodyPr/>
        <a:lstStyle/>
        <a:p>
          <a:endParaRPr lang="en-US"/>
        </a:p>
      </dgm:t>
    </dgm:pt>
    <dgm:pt modelId="{9A66757A-AEF3-4F7F-87C9-979C7A9CF571}" type="sibTrans" cxnId="{15703B82-2BE0-4DB6-9FCA-3D8A9F966ECA}">
      <dgm:prSet/>
      <dgm:spPr/>
      <dgm:t>
        <a:bodyPr/>
        <a:lstStyle/>
        <a:p>
          <a:endParaRPr lang="en-US"/>
        </a:p>
      </dgm:t>
    </dgm:pt>
    <dgm:pt modelId="{5EFB1A4B-A2C4-4DEE-AEC4-3196FE3425F4}">
      <dgm:prSet/>
      <dgm:spPr/>
      <dgm:t>
        <a:bodyPr/>
        <a:lstStyle/>
        <a:p>
          <a:r>
            <a:rPr lang="en-US" baseline="0"/>
            <a:t>Process Data</a:t>
          </a:r>
          <a:endParaRPr lang="en-US"/>
        </a:p>
      </dgm:t>
    </dgm:pt>
    <dgm:pt modelId="{FE000CD9-5239-4FDA-BC36-F1B8993585E1}" type="parTrans" cxnId="{CF812668-9161-43E8-B4B2-C248145FF975}">
      <dgm:prSet/>
      <dgm:spPr/>
      <dgm:t>
        <a:bodyPr/>
        <a:lstStyle/>
        <a:p>
          <a:endParaRPr lang="en-US"/>
        </a:p>
      </dgm:t>
    </dgm:pt>
    <dgm:pt modelId="{D09C61C0-1CF3-46E0-9F8D-6F1FE5053C72}" type="sibTrans" cxnId="{CF812668-9161-43E8-B4B2-C248145FF975}">
      <dgm:prSet/>
      <dgm:spPr/>
      <dgm:t>
        <a:bodyPr/>
        <a:lstStyle/>
        <a:p>
          <a:endParaRPr lang="en-US"/>
        </a:p>
      </dgm:t>
    </dgm:pt>
    <dgm:pt modelId="{FDE90DBA-A008-4D68-A685-2DC21E07C32B}">
      <dgm:prSet/>
      <dgm:spPr/>
      <dgm:t>
        <a:bodyPr/>
        <a:lstStyle/>
        <a:p>
          <a:r>
            <a:rPr lang="en-US" baseline="0"/>
            <a:t>Output Data</a:t>
          </a:r>
          <a:endParaRPr lang="en-US"/>
        </a:p>
      </dgm:t>
    </dgm:pt>
    <dgm:pt modelId="{5D3367BF-C23D-4940-B539-20A0A82F6393}" type="parTrans" cxnId="{B07165A8-7409-4E9A-89F0-A7B5ABCD5231}">
      <dgm:prSet/>
      <dgm:spPr/>
      <dgm:t>
        <a:bodyPr/>
        <a:lstStyle/>
        <a:p>
          <a:endParaRPr lang="en-US"/>
        </a:p>
      </dgm:t>
    </dgm:pt>
    <dgm:pt modelId="{6028CD54-0295-4FA0-9EF6-FD9D6D941FAA}" type="sibTrans" cxnId="{B07165A8-7409-4E9A-89F0-A7B5ABCD5231}">
      <dgm:prSet/>
      <dgm:spPr/>
      <dgm:t>
        <a:bodyPr/>
        <a:lstStyle/>
        <a:p>
          <a:endParaRPr lang="en-US"/>
        </a:p>
      </dgm:t>
    </dgm:pt>
    <dgm:pt modelId="{0807BC04-92C4-49D0-8ED9-656C2791FAAA}" type="pres">
      <dgm:prSet presAssocID="{D407625C-39F6-40C4-999F-F0E68F2A4EB9}" presName="root" presStyleCnt="0">
        <dgm:presLayoutVars>
          <dgm:dir/>
          <dgm:resizeHandles val="exact"/>
        </dgm:presLayoutVars>
      </dgm:prSet>
      <dgm:spPr/>
    </dgm:pt>
    <dgm:pt modelId="{37A2A2F0-80A7-4816-9FFD-DF4CC5D34FB4}" type="pres">
      <dgm:prSet presAssocID="{BB2EFE05-D949-42D9-BD04-C5AE695B7BEE}" presName="compNode" presStyleCnt="0"/>
      <dgm:spPr/>
    </dgm:pt>
    <dgm:pt modelId="{5FDCF5DD-6083-4C88-8BA5-B77303D1CF38}" type="pres">
      <dgm:prSet presAssocID="{BB2EFE05-D949-42D9-BD04-C5AE695B7BE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tabase Outline"/>
        </a:ext>
      </dgm:extLst>
    </dgm:pt>
    <dgm:pt modelId="{F25D4984-ABDE-4906-84D8-D8E2B401E6DC}" type="pres">
      <dgm:prSet presAssocID="{BB2EFE05-D949-42D9-BD04-C5AE695B7BEE}" presName="spaceRect" presStyleCnt="0"/>
      <dgm:spPr/>
    </dgm:pt>
    <dgm:pt modelId="{CF4F23B7-74BD-4E9C-814B-4FCC20578879}" type="pres">
      <dgm:prSet presAssocID="{BB2EFE05-D949-42D9-BD04-C5AE695B7BEE}" presName="textRect" presStyleLbl="revTx" presStyleIdx="0" presStyleCnt="3">
        <dgm:presLayoutVars>
          <dgm:chMax val="1"/>
          <dgm:chPref val="1"/>
        </dgm:presLayoutVars>
      </dgm:prSet>
      <dgm:spPr/>
    </dgm:pt>
    <dgm:pt modelId="{9AF23FE4-40F4-4B28-86BB-99EE5AA17612}" type="pres">
      <dgm:prSet presAssocID="{9A66757A-AEF3-4F7F-87C9-979C7A9CF571}" presName="sibTrans" presStyleCnt="0"/>
      <dgm:spPr/>
    </dgm:pt>
    <dgm:pt modelId="{2D40F39F-DE5D-424C-9197-713BD8D3F770}" type="pres">
      <dgm:prSet presAssocID="{5EFB1A4B-A2C4-4DEE-AEC4-3196FE3425F4}" presName="compNode" presStyleCnt="0"/>
      <dgm:spPr/>
    </dgm:pt>
    <dgm:pt modelId="{2CB079A6-AB0D-41CA-91D8-70BE7A151366}" type="pres">
      <dgm:prSet presAssocID="{5EFB1A4B-A2C4-4DEE-AEC4-3196FE3425F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ync"/>
        </a:ext>
      </dgm:extLst>
    </dgm:pt>
    <dgm:pt modelId="{C57BD275-FB4D-4E29-A7F5-CC909D358461}" type="pres">
      <dgm:prSet presAssocID="{5EFB1A4B-A2C4-4DEE-AEC4-3196FE3425F4}" presName="spaceRect" presStyleCnt="0"/>
      <dgm:spPr/>
    </dgm:pt>
    <dgm:pt modelId="{7AB9DEBD-F2B8-46E2-9B51-D232CB97103C}" type="pres">
      <dgm:prSet presAssocID="{5EFB1A4B-A2C4-4DEE-AEC4-3196FE3425F4}" presName="textRect" presStyleLbl="revTx" presStyleIdx="1" presStyleCnt="3">
        <dgm:presLayoutVars>
          <dgm:chMax val="1"/>
          <dgm:chPref val="1"/>
        </dgm:presLayoutVars>
      </dgm:prSet>
      <dgm:spPr/>
    </dgm:pt>
    <dgm:pt modelId="{878D1678-EC98-4389-ADCC-ACAF942251CA}" type="pres">
      <dgm:prSet presAssocID="{D09C61C0-1CF3-46E0-9F8D-6F1FE5053C72}" presName="sibTrans" presStyleCnt="0"/>
      <dgm:spPr/>
    </dgm:pt>
    <dgm:pt modelId="{3F3DBFD0-C5F7-486B-8FB3-1989E80D2C95}" type="pres">
      <dgm:prSet presAssocID="{FDE90DBA-A008-4D68-A685-2DC21E07C32B}" presName="compNode" presStyleCnt="0"/>
      <dgm:spPr/>
    </dgm:pt>
    <dgm:pt modelId="{9993FA4D-8CAF-47C4-98A9-9BC2804732B3}" type="pres">
      <dgm:prSet presAssocID="{FDE90DBA-A008-4D68-A685-2DC21E07C32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C1"/>
        </a:ext>
      </dgm:extLst>
    </dgm:pt>
    <dgm:pt modelId="{1913E9A6-5856-4AA7-B1A3-7445D0BF88BF}" type="pres">
      <dgm:prSet presAssocID="{FDE90DBA-A008-4D68-A685-2DC21E07C32B}" presName="spaceRect" presStyleCnt="0"/>
      <dgm:spPr/>
    </dgm:pt>
    <dgm:pt modelId="{479519D4-2963-41E1-80FD-99870294E1D0}" type="pres">
      <dgm:prSet presAssocID="{FDE90DBA-A008-4D68-A685-2DC21E07C32B}" presName="textRect" presStyleLbl="revTx" presStyleIdx="2" presStyleCnt="3">
        <dgm:presLayoutVars>
          <dgm:chMax val="1"/>
          <dgm:chPref val="1"/>
        </dgm:presLayoutVars>
      </dgm:prSet>
      <dgm:spPr/>
    </dgm:pt>
  </dgm:ptLst>
  <dgm:cxnLst>
    <dgm:cxn modelId="{CF812668-9161-43E8-B4B2-C248145FF975}" srcId="{D407625C-39F6-40C4-999F-F0E68F2A4EB9}" destId="{5EFB1A4B-A2C4-4DEE-AEC4-3196FE3425F4}" srcOrd="1" destOrd="0" parTransId="{FE000CD9-5239-4FDA-BC36-F1B8993585E1}" sibTransId="{D09C61C0-1CF3-46E0-9F8D-6F1FE5053C72}"/>
    <dgm:cxn modelId="{E45BB971-2486-402F-8DCE-7E26A3F9F072}" type="presOf" srcId="{D407625C-39F6-40C4-999F-F0E68F2A4EB9}" destId="{0807BC04-92C4-49D0-8ED9-656C2791FAAA}" srcOrd="0" destOrd="0" presId="urn:microsoft.com/office/officeart/2018/2/layout/IconLabelList"/>
    <dgm:cxn modelId="{15703B82-2BE0-4DB6-9FCA-3D8A9F966ECA}" srcId="{D407625C-39F6-40C4-999F-F0E68F2A4EB9}" destId="{BB2EFE05-D949-42D9-BD04-C5AE695B7BEE}" srcOrd="0" destOrd="0" parTransId="{5F4CA897-1F4F-4A0C-8B4E-1154FA9D908D}" sibTransId="{9A66757A-AEF3-4F7F-87C9-979C7A9CF571}"/>
    <dgm:cxn modelId="{1BB50C90-B074-436E-B314-6661AC563FF1}" type="presOf" srcId="{BB2EFE05-D949-42D9-BD04-C5AE695B7BEE}" destId="{CF4F23B7-74BD-4E9C-814B-4FCC20578879}" srcOrd="0" destOrd="0" presId="urn:microsoft.com/office/officeart/2018/2/layout/IconLabelList"/>
    <dgm:cxn modelId="{277CF398-11E0-45C4-B1B4-F481B0284CC4}" type="presOf" srcId="{FDE90DBA-A008-4D68-A685-2DC21E07C32B}" destId="{479519D4-2963-41E1-80FD-99870294E1D0}" srcOrd="0" destOrd="0" presId="urn:microsoft.com/office/officeart/2018/2/layout/IconLabelList"/>
    <dgm:cxn modelId="{B07165A8-7409-4E9A-89F0-A7B5ABCD5231}" srcId="{D407625C-39F6-40C4-999F-F0E68F2A4EB9}" destId="{FDE90DBA-A008-4D68-A685-2DC21E07C32B}" srcOrd="2" destOrd="0" parTransId="{5D3367BF-C23D-4940-B539-20A0A82F6393}" sibTransId="{6028CD54-0295-4FA0-9EF6-FD9D6D941FAA}"/>
    <dgm:cxn modelId="{F105CCB4-1F2E-43B7-8E85-FEC378BB018D}" type="presOf" srcId="{5EFB1A4B-A2C4-4DEE-AEC4-3196FE3425F4}" destId="{7AB9DEBD-F2B8-46E2-9B51-D232CB97103C}" srcOrd="0" destOrd="0" presId="urn:microsoft.com/office/officeart/2018/2/layout/IconLabelList"/>
    <dgm:cxn modelId="{A1ABAA57-CE20-4FBF-A7EE-9587FDF66C65}" type="presParOf" srcId="{0807BC04-92C4-49D0-8ED9-656C2791FAAA}" destId="{37A2A2F0-80A7-4816-9FFD-DF4CC5D34FB4}" srcOrd="0" destOrd="0" presId="urn:microsoft.com/office/officeart/2018/2/layout/IconLabelList"/>
    <dgm:cxn modelId="{55B7524D-66F6-4A6F-A29D-BCDE47FEEB02}" type="presParOf" srcId="{37A2A2F0-80A7-4816-9FFD-DF4CC5D34FB4}" destId="{5FDCF5DD-6083-4C88-8BA5-B77303D1CF38}" srcOrd="0" destOrd="0" presId="urn:microsoft.com/office/officeart/2018/2/layout/IconLabelList"/>
    <dgm:cxn modelId="{E1617520-2CA4-49D9-BA17-7CEA331635C5}" type="presParOf" srcId="{37A2A2F0-80A7-4816-9FFD-DF4CC5D34FB4}" destId="{F25D4984-ABDE-4906-84D8-D8E2B401E6DC}" srcOrd="1" destOrd="0" presId="urn:microsoft.com/office/officeart/2018/2/layout/IconLabelList"/>
    <dgm:cxn modelId="{87E26CE9-1B37-48C5-990E-21F15E0C195F}" type="presParOf" srcId="{37A2A2F0-80A7-4816-9FFD-DF4CC5D34FB4}" destId="{CF4F23B7-74BD-4E9C-814B-4FCC20578879}" srcOrd="2" destOrd="0" presId="urn:microsoft.com/office/officeart/2018/2/layout/IconLabelList"/>
    <dgm:cxn modelId="{03E90A6A-908F-403C-B9B5-1A53C1CD8DBB}" type="presParOf" srcId="{0807BC04-92C4-49D0-8ED9-656C2791FAAA}" destId="{9AF23FE4-40F4-4B28-86BB-99EE5AA17612}" srcOrd="1" destOrd="0" presId="urn:microsoft.com/office/officeart/2018/2/layout/IconLabelList"/>
    <dgm:cxn modelId="{59C7B67F-1488-44F6-8C96-E2806BF98749}" type="presParOf" srcId="{0807BC04-92C4-49D0-8ED9-656C2791FAAA}" destId="{2D40F39F-DE5D-424C-9197-713BD8D3F770}" srcOrd="2" destOrd="0" presId="urn:microsoft.com/office/officeart/2018/2/layout/IconLabelList"/>
    <dgm:cxn modelId="{BE9FB215-A511-4C22-938A-9B9ED07B0091}" type="presParOf" srcId="{2D40F39F-DE5D-424C-9197-713BD8D3F770}" destId="{2CB079A6-AB0D-41CA-91D8-70BE7A151366}" srcOrd="0" destOrd="0" presId="urn:microsoft.com/office/officeart/2018/2/layout/IconLabelList"/>
    <dgm:cxn modelId="{01263DB2-3C55-4463-B1F1-1A329A3F3742}" type="presParOf" srcId="{2D40F39F-DE5D-424C-9197-713BD8D3F770}" destId="{C57BD275-FB4D-4E29-A7F5-CC909D358461}" srcOrd="1" destOrd="0" presId="urn:microsoft.com/office/officeart/2018/2/layout/IconLabelList"/>
    <dgm:cxn modelId="{E20553EF-61FC-432E-8CA5-1B166A258D29}" type="presParOf" srcId="{2D40F39F-DE5D-424C-9197-713BD8D3F770}" destId="{7AB9DEBD-F2B8-46E2-9B51-D232CB97103C}" srcOrd="2" destOrd="0" presId="urn:microsoft.com/office/officeart/2018/2/layout/IconLabelList"/>
    <dgm:cxn modelId="{DB58ACE7-0290-43A6-8A35-C0877ACE9B9E}" type="presParOf" srcId="{0807BC04-92C4-49D0-8ED9-656C2791FAAA}" destId="{878D1678-EC98-4389-ADCC-ACAF942251CA}" srcOrd="3" destOrd="0" presId="urn:microsoft.com/office/officeart/2018/2/layout/IconLabelList"/>
    <dgm:cxn modelId="{5B0A9C08-E0EB-459C-B83E-7252BFB40C4F}" type="presParOf" srcId="{0807BC04-92C4-49D0-8ED9-656C2791FAAA}" destId="{3F3DBFD0-C5F7-486B-8FB3-1989E80D2C95}" srcOrd="4" destOrd="0" presId="urn:microsoft.com/office/officeart/2018/2/layout/IconLabelList"/>
    <dgm:cxn modelId="{2FE985AC-4BDA-4412-98A3-B22EA36ACB63}" type="presParOf" srcId="{3F3DBFD0-C5F7-486B-8FB3-1989E80D2C95}" destId="{9993FA4D-8CAF-47C4-98A9-9BC2804732B3}" srcOrd="0" destOrd="0" presId="urn:microsoft.com/office/officeart/2018/2/layout/IconLabelList"/>
    <dgm:cxn modelId="{E82E0E54-3D31-4A1A-B7F8-F9FA5E983AB1}" type="presParOf" srcId="{3F3DBFD0-C5F7-486B-8FB3-1989E80D2C95}" destId="{1913E9A6-5856-4AA7-B1A3-7445D0BF88BF}" srcOrd="1" destOrd="0" presId="urn:microsoft.com/office/officeart/2018/2/layout/IconLabelList"/>
    <dgm:cxn modelId="{20ACD19D-DF82-424D-85DD-6FD67179F443}" type="presParOf" srcId="{3F3DBFD0-C5F7-486B-8FB3-1989E80D2C95}" destId="{479519D4-2963-41E1-80FD-99870294E1D0}"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07625C-39F6-40C4-999F-F0E68F2A4EB9}"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B2EFE05-D949-42D9-BD04-C5AE695B7BEE}">
      <dgm:prSet/>
      <dgm:spPr/>
      <dgm:t>
        <a:bodyPr/>
        <a:lstStyle/>
        <a:p>
          <a:pPr>
            <a:lnSpc>
              <a:spcPct val="100000"/>
            </a:lnSpc>
          </a:pPr>
          <a:r>
            <a:rPr lang="en-US" baseline="0"/>
            <a:t>Store Data</a:t>
          </a:r>
          <a:endParaRPr lang="en-US"/>
        </a:p>
      </dgm:t>
    </dgm:pt>
    <dgm:pt modelId="{5F4CA897-1F4F-4A0C-8B4E-1154FA9D908D}" type="parTrans" cxnId="{15703B82-2BE0-4DB6-9FCA-3D8A9F966ECA}">
      <dgm:prSet/>
      <dgm:spPr/>
      <dgm:t>
        <a:bodyPr/>
        <a:lstStyle/>
        <a:p>
          <a:endParaRPr lang="en-US"/>
        </a:p>
      </dgm:t>
    </dgm:pt>
    <dgm:pt modelId="{9A66757A-AEF3-4F7F-87C9-979C7A9CF571}" type="sibTrans" cxnId="{15703B82-2BE0-4DB6-9FCA-3D8A9F966ECA}">
      <dgm:prSet/>
      <dgm:spPr/>
      <dgm:t>
        <a:bodyPr/>
        <a:lstStyle/>
        <a:p>
          <a:endParaRPr lang="en-US"/>
        </a:p>
      </dgm:t>
    </dgm:pt>
    <dgm:pt modelId="{5EFB1A4B-A2C4-4DEE-AEC4-3196FE3425F4}">
      <dgm:prSet/>
      <dgm:spPr/>
      <dgm:t>
        <a:bodyPr/>
        <a:lstStyle/>
        <a:p>
          <a:pPr>
            <a:lnSpc>
              <a:spcPct val="100000"/>
            </a:lnSpc>
          </a:pPr>
          <a:r>
            <a:rPr lang="en-US" baseline="0" dirty="0"/>
            <a:t>Process Data</a:t>
          </a:r>
          <a:endParaRPr lang="en-US" dirty="0"/>
        </a:p>
      </dgm:t>
    </dgm:pt>
    <dgm:pt modelId="{FE000CD9-5239-4FDA-BC36-F1B8993585E1}" type="parTrans" cxnId="{CF812668-9161-43E8-B4B2-C248145FF975}">
      <dgm:prSet/>
      <dgm:spPr/>
      <dgm:t>
        <a:bodyPr/>
        <a:lstStyle/>
        <a:p>
          <a:endParaRPr lang="en-US"/>
        </a:p>
      </dgm:t>
    </dgm:pt>
    <dgm:pt modelId="{D09C61C0-1CF3-46E0-9F8D-6F1FE5053C72}" type="sibTrans" cxnId="{CF812668-9161-43E8-B4B2-C248145FF975}">
      <dgm:prSet/>
      <dgm:spPr/>
      <dgm:t>
        <a:bodyPr/>
        <a:lstStyle/>
        <a:p>
          <a:endParaRPr lang="en-US"/>
        </a:p>
      </dgm:t>
    </dgm:pt>
    <dgm:pt modelId="{0807BC04-92C4-49D0-8ED9-656C2791FAAA}" type="pres">
      <dgm:prSet presAssocID="{D407625C-39F6-40C4-999F-F0E68F2A4EB9}" presName="root" presStyleCnt="0">
        <dgm:presLayoutVars>
          <dgm:dir/>
          <dgm:resizeHandles val="exact"/>
        </dgm:presLayoutVars>
      </dgm:prSet>
      <dgm:spPr/>
    </dgm:pt>
    <dgm:pt modelId="{37A2A2F0-80A7-4816-9FFD-DF4CC5D34FB4}" type="pres">
      <dgm:prSet presAssocID="{BB2EFE05-D949-42D9-BD04-C5AE695B7BEE}" presName="compNode" presStyleCnt="0"/>
      <dgm:spPr/>
    </dgm:pt>
    <dgm:pt modelId="{5FDCF5DD-6083-4C88-8BA5-B77303D1CF38}" type="pres">
      <dgm:prSet presAssocID="{BB2EFE05-D949-42D9-BD04-C5AE695B7BE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tabase Outline"/>
        </a:ext>
      </dgm:extLst>
    </dgm:pt>
    <dgm:pt modelId="{F25D4984-ABDE-4906-84D8-D8E2B401E6DC}" type="pres">
      <dgm:prSet presAssocID="{BB2EFE05-D949-42D9-BD04-C5AE695B7BEE}" presName="spaceRect" presStyleCnt="0"/>
      <dgm:spPr/>
    </dgm:pt>
    <dgm:pt modelId="{CF4F23B7-74BD-4E9C-814B-4FCC20578879}" type="pres">
      <dgm:prSet presAssocID="{BB2EFE05-D949-42D9-BD04-C5AE695B7BEE}" presName="textRect" presStyleLbl="revTx" presStyleIdx="0" presStyleCnt="2">
        <dgm:presLayoutVars>
          <dgm:chMax val="1"/>
          <dgm:chPref val="1"/>
        </dgm:presLayoutVars>
      </dgm:prSet>
      <dgm:spPr/>
    </dgm:pt>
    <dgm:pt modelId="{9AF23FE4-40F4-4B28-86BB-99EE5AA17612}" type="pres">
      <dgm:prSet presAssocID="{9A66757A-AEF3-4F7F-87C9-979C7A9CF571}" presName="sibTrans" presStyleCnt="0"/>
      <dgm:spPr/>
    </dgm:pt>
    <dgm:pt modelId="{2D40F39F-DE5D-424C-9197-713BD8D3F770}" type="pres">
      <dgm:prSet presAssocID="{5EFB1A4B-A2C4-4DEE-AEC4-3196FE3425F4}" presName="compNode" presStyleCnt="0"/>
      <dgm:spPr/>
    </dgm:pt>
    <dgm:pt modelId="{2CB079A6-AB0D-41CA-91D8-70BE7A151366}" type="pres">
      <dgm:prSet presAssocID="{5EFB1A4B-A2C4-4DEE-AEC4-3196FE3425F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ync"/>
        </a:ext>
      </dgm:extLst>
    </dgm:pt>
    <dgm:pt modelId="{C57BD275-FB4D-4E29-A7F5-CC909D358461}" type="pres">
      <dgm:prSet presAssocID="{5EFB1A4B-A2C4-4DEE-AEC4-3196FE3425F4}" presName="spaceRect" presStyleCnt="0"/>
      <dgm:spPr/>
    </dgm:pt>
    <dgm:pt modelId="{7AB9DEBD-F2B8-46E2-9B51-D232CB97103C}" type="pres">
      <dgm:prSet presAssocID="{5EFB1A4B-A2C4-4DEE-AEC4-3196FE3425F4}" presName="textRect" presStyleLbl="revTx" presStyleIdx="1" presStyleCnt="2">
        <dgm:presLayoutVars>
          <dgm:chMax val="1"/>
          <dgm:chPref val="1"/>
        </dgm:presLayoutVars>
      </dgm:prSet>
      <dgm:spPr/>
    </dgm:pt>
  </dgm:ptLst>
  <dgm:cxnLst>
    <dgm:cxn modelId="{CF812668-9161-43E8-B4B2-C248145FF975}" srcId="{D407625C-39F6-40C4-999F-F0E68F2A4EB9}" destId="{5EFB1A4B-A2C4-4DEE-AEC4-3196FE3425F4}" srcOrd="1" destOrd="0" parTransId="{FE000CD9-5239-4FDA-BC36-F1B8993585E1}" sibTransId="{D09C61C0-1CF3-46E0-9F8D-6F1FE5053C72}"/>
    <dgm:cxn modelId="{E45BB971-2486-402F-8DCE-7E26A3F9F072}" type="presOf" srcId="{D407625C-39F6-40C4-999F-F0E68F2A4EB9}" destId="{0807BC04-92C4-49D0-8ED9-656C2791FAAA}" srcOrd="0" destOrd="0" presId="urn:microsoft.com/office/officeart/2018/2/layout/IconLabelList"/>
    <dgm:cxn modelId="{15703B82-2BE0-4DB6-9FCA-3D8A9F966ECA}" srcId="{D407625C-39F6-40C4-999F-F0E68F2A4EB9}" destId="{BB2EFE05-D949-42D9-BD04-C5AE695B7BEE}" srcOrd="0" destOrd="0" parTransId="{5F4CA897-1F4F-4A0C-8B4E-1154FA9D908D}" sibTransId="{9A66757A-AEF3-4F7F-87C9-979C7A9CF571}"/>
    <dgm:cxn modelId="{1BB50C90-B074-436E-B314-6661AC563FF1}" type="presOf" srcId="{BB2EFE05-D949-42D9-BD04-C5AE695B7BEE}" destId="{CF4F23B7-74BD-4E9C-814B-4FCC20578879}" srcOrd="0" destOrd="0" presId="urn:microsoft.com/office/officeart/2018/2/layout/IconLabelList"/>
    <dgm:cxn modelId="{F105CCB4-1F2E-43B7-8E85-FEC378BB018D}" type="presOf" srcId="{5EFB1A4B-A2C4-4DEE-AEC4-3196FE3425F4}" destId="{7AB9DEBD-F2B8-46E2-9B51-D232CB97103C}" srcOrd="0" destOrd="0" presId="urn:microsoft.com/office/officeart/2018/2/layout/IconLabelList"/>
    <dgm:cxn modelId="{A1ABAA57-CE20-4FBF-A7EE-9587FDF66C65}" type="presParOf" srcId="{0807BC04-92C4-49D0-8ED9-656C2791FAAA}" destId="{37A2A2F0-80A7-4816-9FFD-DF4CC5D34FB4}" srcOrd="0" destOrd="0" presId="urn:microsoft.com/office/officeart/2018/2/layout/IconLabelList"/>
    <dgm:cxn modelId="{55B7524D-66F6-4A6F-A29D-BCDE47FEEB02}" type="presParOf" srcId="{37A2A2F0-80A7-4816-9FFD-DF4CC5D34FB4}" destId="{5FDCF5DD-6083-4C88-8BA5-B77303D1CF38}" srcOrd="0" destOrd="0" presId="urn:microsoft.com/office/officeart/2018/2/layout/IconLabelList"/>
    <dgm:cxn modelId="{E1617520-2CA4-49D9-BA17-7CEA331635C5}" type="presParOf" srcId="{37A2A2F0-80A7-4816-9FFD-DF4CC5D34FB4}" destId="{F25D4984-ABDE-4906-84D8-D8E2B401E6DC}" srcOrd="1" destOrd="0" presId="urn:microsoft.com/office/officeart/2018/2/layout/IconLabelList"/>
    <dgm:cxn modelId="{87E26CE9-1B37-48C5-990E-21F15E0C195F}" type="presParOf" srcId="{37A2A2F0-80A7-4816-9FFD-DF4CC5D34FB4}" destId="{CF4F23B7-74BD-4E9C-814B-4FCC20578879}" srcOrd="2" destOrd="0" presId="urn:microsoft.com/office/officeart/2018/2/layout/IconLabelList"/>
    <dgm:cxn modelId="{03E90A6A-908F-403C-B9B5-1A53C1CD8DBB}" type="presParOf" srcId="{0807BC04-92C4-49D0-8ED9-656C2791FAAA}" destId="{9AF23FE4-40F4-4B28-86BB-99EE5AA17612}" srcOrd="1" destOrd="0" presId="urn:microsoft.com/office/officeart/2018/2/layout/IconLabelList"/>
    <dgm:cxn modelId="{59C7B67F-1488-44F6-8C96-E2806BF98749}" type="presParOf" srcId="{0807BC04-92C4-49D0-8ED9-656C2791FAAA}" destId="{2D40F39F-DE5D-424C-9197-713BD8D3F770}" srcOrd="2" destOrd="0" presId="urn:microsoft.com/office/officeart/2018/2/layout/IconLabelList"/>
    <dgm:cxn modelId="{BE9FB215-A511-4C22-938A-9B9ED07B0091}" type="presParOf" srcId="{2D40F39F-DE5D-424C-9197-713BD8D3F770}" destId="{2CB079A6-AB0D-41CA-91D8-70BE7A151366}" srcOrd="0" destOrd="0" presId="urn:microsoft.com/office/officeart/2018/2/layout/IconLabelList"/>
    <dgm:cxn modelId="{01263DB2-3C55-4463-B1F1-1A329A3F3742}" type="presParOf" srcId="{2D40F39F-DE5D-424C-9197-713BD8D3F770}" destId="{C57BD275-FB4D-4E29-A7F5-CC909D358461}" srcOrd="1" destOrd="0" presId="urn:microsoft.com/office/officeart/2018/2/layout/IconLabelList"/>
    <dgm:cxn modelId="{E20553EF-61FC-432E-8CA5-1B166A258D29}" type="presParOf" srcId="{2D40F39F-DE5D-424C-9197-713BD8D3F770}" destId="{7AB9DEBD-F2B8-46E2-9B51-D232CB97103C}"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CF5DD-6083-4C88-8BA5-B77303D1CF38}">
      <dsp:nvSpPr>
        <dsp:cNvPr id="0" name=""/>
        <dsp:cNvSpPr/>
      </dsp:nvSpPr>
      <dsp:spPr>
        <a:xfrm>
          <a:off x="1132083" y="501921"/>
          <a:ext cx="1286322" cy="12863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F4F23B7-74BD-4E9C-814B-4FCC20578879}">
      <dsp:nvSpPr>
        <dsp:cNvPr id="0" name=""/>
        <dsp:cNvSpPr/>
      </dsp:nvSpPr>
      <dsp:spPr>
        <a:xfrm>
          <a:off x="345997" y="2142492"/>
          <a:ext cx="285849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90000"/>
            </a:lnSpc>
            <a:spcBef>
              <a:spcPct val="0"/>
            </a:spcBef>
            <a:spcAft>
              <a:spcPct val="35000"/>
            </a:spcAft>
            <a:buNone/>
          </a:pPr>
          <a:r>
            <a:rPr lang="en-US" sz="3600" kern="1200" baseline="0"/>
            <a:t>Store Data</a:t>
          </a:r>
          <a:endParaRPr lang="en-US" sz="3600" kern="1200"/>
        </a:p>
      </dsp:txBody>
      <dsp:txXfrm>
        <a:off x="345997" y="2142492"/>
        <a:ext cx="2858493" cy="720000"/>
      </dsp:txXfrm>
    </dsp:sp>
    <dsp:sp modelId="{2CB079A6-AB0D-41CA-91D8-70BE7A151366}">
      <dsp:nvSpPr>
        <dsp:cNvPr id="0" name=""/>
        <dsp:cNvSpPr/>
      </dsp:nvSpPr>
      <dsp:spPr>
        <a:xfrm>
          <a:off x="4490813" y="501921"/>
          <a:ext cx="1286322" cy="12863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AB9DEBD-F2B8-46E2-9B51-D232CB97103C}">
      <dsp:nvSpPr>
        <dsp:cNvPr id="0" name=""/>
        <dsp:cNvSpPr/>
      </dsp:nvSpPr>
      <dsp:spPr>
        <a:xfrm>
          <a:off x="3704728" y="2142492"/>
          <a:ext cx="285849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90000"/>
            </a:lnSpc>
            <a:spcBef>
              <a:spcPct val="0"/>
            </a:spcBef>
            <a:spcAft>
              <a:spcPct val="35000"/>
            </a:spcAft>
            <a:buNone/>
          </a:pPr>
          <a:r>
            <a:rPr lang="en-US" sz="3600" kern="1200" baseline="0"/>
            <a:t>Process Data</a:t>
          </a:r>
          <a:endParaRPr lang="en-US" sz="3600" kern="1200"/>
        </a:p>
      </dsp:txBody>
      <dsp:txXfrm>
        <a:off x="3704728" y="2142492"/>
        <a:ext cx="2858493" cy="720000"/>
      </dsp:txXfrm>
    </dsp:sp>
    <dsp:sp modelId="{9993FA4D-8CAF-47C4-98A9-9BC2804732B3}">
      <dsp:nvSpPr>
        <dsp:cNvPr id="0" name=""/>
        <dsp:cNvSpPr/>
      </dsp:nvSpPr>
      <dsp:spPr>
        <a:xfrm>
          <a:off x="7849544" y="501921"/>
          <a:ext cx="1286322" cy="128632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9519D4-2963-41E1-80FD-99870294E1D0}">
      <dsp:nvSpPr>
        <dsp:cNvPr id="0" name=""/>
        <dsp:cNvSpPr/>
      </dsp:nvSpPr>
      <dsp:spPr>
        <a:xfrm>
          <a:off x="7063458" y="2142492"/>
          <a:ext cx="285849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90000"/>
            </a:lnSpc>
            <a:spcBef>
              <a:spcPct val="0"/>
            </a:spcBef>
            <a:spcAft>
              <a:spcPct val="35000"/>
            </a:spcAft>
            <a:buNone/>
          </a:pPr>
          <a:r>
            <a:rPr lang="en-US" sz="3600" kern="1200" baseline="0"/>
            <a:t>Output Data</a:t>
          </a:r>
          <a:endParaRPr lang="en-US" sz="3600" kern="1200"/>
        </a:p>
      </dsp:txBody>
      <dsp:txXfrm>
        <a:off x="7063458" y="2142492"/>
        <a:ext cx="2858493"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CF5DD-6083-4C88-8BA5-B77303D1CF38}">
      <dsp:nvSpPr>
        <dsp:cNvPr id="0" name=""/>
        <dsp:cNvSpPr/>
      </dsp:nvSpPr>
      <dsp:spPr>
        <a:xfrm>
          <a:off x="1623975" y="115026"/>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F4F23B7-74BD-4E9C-814B-4FCC20578879}">
      <dsp:nvSpPr>
        <dsp:cNvPr id="0" name=""/>
        <dsp:cNvSpPr/>
      </dsp:nvSpPr>
      <dsp:spPr>
        <a:xfrm>
          <a:off x="435975" y="2529387"/>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2222500">
            <a:lnSpc>
              <a:spcPct val="100000"/>
            </a:lnSpc>
            <a:spcBef>
              <a:spcPct val="0"/>
            </a:spcBef>
            <a:spcAft>
              <a:spcPct val="35000"/>
            </a:spcAft>
            <a:buNone/>
          </a:pPr>
          <a:r>
            <a:rPr lang="en-US" sz="5000" kern="1200" baseline="0"/>
            <a:t>Store Data</a:t>
          </a:r>
          <a:endParaRPr lang="en-US" sz="5000" kern="1200"/>
        </a:p>
      </dsp:txBody>
      <dsp:txXfrm>
        <a:off x="435975" y="2529387"/>
        <a:ext cx="4320000" cy="720000"/>
      </dsp:txXfrm>
    </dsp:sp>
    <dsp:sp modelId="{2CB079A6-AB0D-41CA-91D8-70BE7A151366}">
      <dsp:nvSpPr>
        <dsp:cNvPr id="0" name=""/>
        <dsp:cNvSpPr/>
      </dsp:nvSpPr>
      <dsp:spPr>
        <a:xfrm>
          <a:off x="6699975" y="115026"/>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AB9DEBD-F2B8-46E2-9B51-D232CB97103C}">
      <dsp:nvSpPr>
        <dsp:cNvPr id="0" name=""/>
        <dsp:cNvSpPr/>
      </dsp:nvSpPr>
      <dsp:spPr>
        <a:xfrm>
          <a:off x="5511975" y="2529387"/>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2222500">
            <a:lnSpc>
              <a:spcPct val="100000"/>
            </a:lnSpc>
            <a:spcBef>
              <a:spcPct val="0"/>
            </a:spcBef>
            <a:spcAft>
              <a:spcPct val="35000"/>
            </a:spcAft>
            <a:buNone/>
          </a:pPr>
          <a:r>
            <a:rPr lang="en-US" sz="5000" kern="1200" baseline="0" dirty="0"/>
            <a:t>Process Data</a:t>
          </a:r>
          <a:endParaRPr lang="en-US" sz="5000" kern="1200" dirty="0"/>
        </a:p>
      </dsp:txBody>
      <dsp:txXfrm>
        <a:off x="5511975" y="2529387"/>
        <a:ext cx="432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9C5AA1-A817-4343-BA7C-AC233D393D05}" type="datetimeFigureOut">
              <a:rPr lang="en-US" smtClean="0"/>
              <a:t>10/15/20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67876A-B82B-F04A-8DE9-91D63DBCDFD1}" type="slidenum">
              <a:rPr lang="en-US" smtClean="0"/>
              <a:t>‹#›</a:t>
            </a:fld>
            <a:endParaRPr lang="en-US"/>
          </a:p>
        </p:txBody>
      </p:sp>
    </p:spTree>
    <p:extLst>
      <p:ext uri="{BB962C8B-B14F-4D97-AF65-F5344CB8AC3E}">
        <p14:creationId xmlns:p14="http://schemas.microsoft.com/office/powerpoint/2010/main" val="4240948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67876A-B82B-F04A-8DE9-91D63DBCDFD1}" type="slidenum">
              <a:rPr lang="en-US" smtClean="0"/>
              <a:t>3</a:t>
            </a:fld>
            <a:endParaRPr lang="en-US"/>
          </a:p>
        </p:txBody>
      </p:sp>
    </p:spTree>
    <p:extLst>
      <p:ext uri="{BB962C8B-B14F-4D97-AF65-F5344CB8AC3E}">
        <p14:creationId xmlns:p14="http://schemas.microsoft.com/office/powerpoint/2010/main" val="2613899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67876A-B82B-F04A-8DE9-91D63DBCDFD1}" type="slidenum">
              <a:rPr lang="en-US" smtClean="0"/>
              <a:t>5</a:t>
            </a:fld>
            <a:endParaRPr lang="en-US"/>
          </a:p>
        </p:txBody>
      </p:sp>
    </p:spTree>
    <p:extLst>
      <p:ext uri="{BB962C8B-B14F-4D97-AF65-F5344CB8AC3E}">
        <p14:creationId xmlns:p14="http://schemas.microsoft.com/office/powerpoint/2010/main" val="17146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Types, now this is very complex. There are two types of data type. First of all we have Primitive, these </a:t>
            </a:r>
            <a:r>
              <a:rPr lang="en-GB" sz="1200" b="0" i="0" u="none" strike="noStrike" kern="1200" dirty="0">
                <a:solidFill>
                  <a:schemeClr val="tx1"/>
                </a:solidFill>
                <a:effectLst/>
                <a:latin typeface="+mn-lt"/>
                <a:ea typeface="+mn-ea"/>
                <a:cs typeface="+mn-cs"/>
              </a:rPr>
              <a:t>specified the size and type of variable values, also it has no additional methods. Primitive Data types include, </a:t>
            </a:r>
            <a:r>
              <a:rPr lang="en-GB" dirty="0"/>
              <a:t>byte</a:t>
            </a:r>
            <a:r>
              <a:rPr lang="en-GB" sz="1200" b="0" i="0" u="none" strike="noStrike" kern="1200" dirty="0">
                <a:solidFill>
                  <a:schemeClr val="tx1"/>
                </a:solidFill>
                <a:effectLst/>
                <a:latin typeface="+mn-lt"/>
                <a:ea typeface="+mn-ea"/>
                <a:cs typeface="+mn-cs"/>
              </a:rPr>
              <a:t>, </a:t>
            </a:r>
            <a:r>
              <a:rPr lang="en-GB" dirty="0"/>
              <a:t>short</a:t>
            </a:r>
            <a:r>
              <a:rPr lang="en-GB" sz="1200" b="0" i="0" u="none" strike="noStrike" kern="1200" dirty="0">
                <a:solidFill>
                  <a:schemeClr val="tx1"/>
                </a:solidFill>
                <a:effectLst/>
                <a:latin typeface="+mn-lt"/>
                <a:ea typeface="+mn-ea"/>
                <a:cs typeface="+mn-cs"/>
              </a:rPr>
              <a:t>, </a:t>
            </a:r>
            <a:r>
              <a:rPr lang="en-GB" dirty="0"/>
              <a:t>int</a:t>
            </a:r>
            <a:r>
              <a:rPr lang="en-GB" sz="1200" b="0" i="0" u="none" strike="noStrike" kern="1200" dirty="0">
                <a:solidFill>
                  <a:schemeClr val="tx1"/>
                </a:solidFill>
                <a:effectLst/>
                <a:latin typeface="+mn-lt"/>
                <a:ea typeface="+mn-ea"/>
                <a:cs typeface="+mn-cs"/>
              </a:rPr>
              <a:t>, </a:t>
            </a:r>
            <a:r>
              <a:rPr lang="en-GB" dirty="0"/>
              <a:t>long</a:t>
            </a:r>
            <a:r>
              <a:rPr lang="en-GB" sz="1200" b="0" i="0" u="none" strike="noStrike" kern="1200" dirty="0">
                <a:solidFill>
                  <a:schemeClr val="tx1"/>
                </a:solidFill>
                <a:effectLst/>
                <a:latin typeface="+mn-lt"/>
                <a:ea typeface="+mn-ea"/>
                <a:cs typeface="+mn-cs"/>
              </a:rPr>
              <a:t>, </a:t>
            </a:r>
            <a:r>
              <a:rPr lang="en-GB" dirty="0"/>
              <a:t>float</a:t>
            </a:r>
            <a:r>
              <a:rPr lang="en-GB" sz="1200" b="0" i="0" u="none" strike="noStrike" kern="1200" dirty="0">
                <a:solidFill>
                  <a:schemeClr val="tx1"/>
                </a:solidFill>
                <a:effectLst/>
                <a:latin typeface="+mn-lt"/>
                <a:ea typeface="+mn-ea"/>
                <a:cs typeface="+mn-cs"/>
              </a:rPr>
              <a:t>, </a:t>
            </a:r>
            <a:r>
              <a:rPr lang="en-GB" dirty="0"/>
              <a:t>double</a:t>
            </a:r>
            <a:r>
              <a:rPr lang="en-GB" sz="1200" b="0" i="0" u="none" strike="noStrike" kern="1200" dirty="0">
                <a:solidFill>
                  <a:schemeClr val="tx1"/>
                </a:solidFill>
                <a:effectLst/>
                <a:latin typeface="+mn-lt"/>
                <a:ea typeface="+mn-ea"/>
                <a:cs typeface="+mn-cs"/>
              </a:rPr>
              <a:t>, </a:t>
            </a:r>
            <a:r>
              <a:rPr lang="en-GB" dirty="0" err="1"/>
              <a:t>boolean</a:t>
            </a:r>
            <a:r>
              <a:rPr lang="en-GB" sz="1200" b="0" i="0" u="none" strike="noStrike" kern="1200" dirty="0">
                <a:solidFill>
                  <a:schemeClr val="tx1"/>
                </a:solidFill>
                <a:effectLst/>
                <a:latin typeface="+mn-lt"/>
                <a:ea typeface="+mn-ea"/>
                <a:cs typeface="+mn-cs"/>
              </a:rPr>
              <a:t> and </a:t>
            </a:r>
            <a:r>
              <a:rPr lang="en-GB" dirty="0"/>
              <a:t>char. Now the important ones that you WILL be using in these workshops are int, float, </a:t>
            </a:r>
            <a:r>
              <a:rPr lang="en-GB" dirty="0" err="1"/>
              <a:t>boolean</a:t>
            </a:r>
            <a:r>
              <a:rPr lang="en-GB" dirty="0"/>
              <a:t> and char.</a:t>
            </a:r>
          </a:p>
          <a:p>
            <a:endParaRPr lang="en-GB" dirty="0"/>
          </a:p>
          <a:p>
            <a:r>
              <a:rPr lang="en-GB" dirty="0"/>
              <a:t>Now the other type, and this is hard to get, so if you need to make notes about this, I will let you all take your time. </a:t>
            </a:r>
            <a:r>
              <a:rPr lang="en-GB" sz="1200" b="0" i="0" u="none" strike="noStrike" kern="1200" dirty="0">
                <a:solidFill>
                  <a:schemeClr val="tx1"/>
                </a:solidFill>
                <a:effectLst/>
                <a:latin typeface="+mn-lt"/>
                <a:ea typeface="+mn-ea"/>
                <a:cs typeface="+mn-cs"/>
              </a:rPr>
              <a:t>Non-Primitive Data Types.</a:t>
            </a:r>
            <a:r>
              <a:rPr lang="en-US" sz="1200" b="0" i="0" u="none" strike="noStrike" kern="1200" dirty="0">
                <a:solidFill>
                  <a:schemeClr val="tx1"/>
                </a:solidFill>
                <a:effectLst/>
                <a:latin typeface="+mn-lt"/>
                <a:ea typeface="+mn-ea"/>
                <a:cs typeface="+mn-cs"/>
              </a:rPr>
              <a:t> These include Strings, Arrays and Classes. You can also make your own Non Primitive data type if you want, but we will cover that and much much more in later workshops.</a:t>
            </a:r>
            <a:endParaRPr lang="en-GB"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267876A-B82B-F04A-8DE9-91D63DBCDFD1}" type="slidenum">
              <a:rPr lang="en-US" smtClean="0"/>
              <a:t>6</a:t>
            </a:fld>
            <a:endParaRPr lang="en-US"/>
          </a:p>
        </p:txBody>
      </p:sp>
    </p:spTree>
    <p:extLst>
      <p:ext uri="{BB962C8B-B14F-4D97-AF65-F5344CB8AC3E}">
        <p14:creationId xmlns:p14="http://schemas.microsoft.com/office/powerpoint/2010/main" val="2409259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 we have our Hello world program open, lets make a change to turn this into storing our phrase, then outputting it as a string.</a:t>
            </a:r>
          </a:p>
        </p:txBody>
      </p:sp>
      <p:sp>
        <p:nvSpPr>
          <p:cNvPr id="4" name="Slide Number Placeholder 3"/>
          <p:cNvSpPr>
            <a:spLocks noGrp="1"/>
          </p:cNvSpPr>
          <p:nvPr>
            <p:ph type="sldNum" sz="quarter" idx="5"/>
          </p:nvPr>
        </p:nvSpPr>
        <p:spPr/>
        <p:txBody>
          <a:bodyPr/>
          <a:lstStyle/>
          <a:p>
            <a:fld id="{9267876A-B82B-F04A-8DE9-91D63DBCDFD1}" type="slidenum">
              <a:rPr lang="en-US" smtClean="0"/>
              <a:t>7</a:t>
            </a:fld>
            <a:endParaRPr lang="en-US"/>
          </a:p>
        </p:txBody>
      </p:sp>
    </p:spTree>
    <p:extLst>
      <p:ext uri="{BB962C8B-B14F-4D97-AF65-F5344CB8AC3E}">
        <p14:creationId xmlns:p14="http://schemas.microsoft.com/office/powerpoint/2010/main" val="4086370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67876A-B82B-F04A-8DE9-91D63DBCDFD1}" type="slidenum">
              <a:rPr lang="en-US" smtClean="0"/>
              <a:t>9</a:t>
            </a:fld>
            <a:endParaRPr lang="en-US"/>
          </a:p>
        </p:txBody>
      </p:sp>
    </p:spTree>
    <p:extLst>
      <p:ext uri="{BB962C8B-B14F-4D97-AF65-F5344CB8AC3E}">
        <p14:creationId xmlns:p14="http://schemas.microsoft.com/office/powerpoint/2010/main" val="1055291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67876A-B82B-F04A-8DE9-91D63DBCDFD1}" type="slidenum">
              <a:rPr lang="en-US" smtClean="0"/>
              <a:t>10</a:t>
            </a:fld>
            <a:endParaRPr lang="en-US"/>
          </a:p>
        </p:txBody>
      </p:sp>
    </p:spTree>
    <p:extLst>
      <p:ext uri="{BB962C8B-B14F-4D97-AF65-F5344CB8AC3E}">
        <p14:creationId xmlns:p14="http://schemas.microsoft.com/office/powerpoint/2010/main" val="1158995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67876A-B82B-F04A-8DE9-91D63DBCDFD1}" type="slidenum">
              <a:rPr lang="en-US" smtClean="0"/>
              <a:t>12</a:t>
            </a:fld>
            <a:endParaRPr lang="en-US"/>
          </a:p>
        </p:txBody>
      </p:sp>
    </p:spTree>
    <p:extLst>
      <p:ext uri="{BB962C8B-B14F-4D97-AF65-F5344CB8AC3E}">
        <p14:creationId xmlns:p14="http://schemas.microsoft.com/office/powerpoint/2010/main" val="3404608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67876A-B82B-F04A-8DE9-91D63DBCDFD1}" type="slidenum">
              <a:rPr lang="en-US" smtClean="0"/>
              <a:t>13</a:t>
            </a:fld>
            <a:endParaRPr lang="en-US"/>
          </a:p>
        </p:txBody>
      </p:sp>
    </p:spTree>
    <p:extLst>
      <p:ext uri="{BB962C8B-B14F-4D97-AF65-F5344CB8AC3E}">
        <p14:creationId xmlns:p14="http://schemas.microsoft.com/office/powerpoint/2010/main" val="852548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67876A-B82B-F04A-8DE9-91D63DBCDFD1}" type="slidenum">
              <a:rPr lang="en-US" smtClean="0"/>
              <a:t>14</a:t>
            </a:fld>
            <a:endParaRPr lang="en-US"/>
          </a:p>
        </p:txBody>
      </p:sp>
    </p:spTree>
    <p:extLst>
      <p:ext uri="{BB962C8B-B14F-4D97-AF65-F5344CB8AC3E}">
        <p14:creationId xmlns:p14="http://schemas.microsoft.com/office/powerpoint/2010/main" val="3660261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10/15/20</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495691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10/15/20</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81030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10/15/20</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809644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10/15/20</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086850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10/15/20</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029482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10/15/20</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3121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10/15/20</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53818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10/15/20</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852789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10/15/20</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77142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10/15/20</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2100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10/15/20</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45319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10/15/20</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65512310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AE78608-DA4C-4A4B-93F8-1ABB80A17902}"/>
              </a:ext>
            </a:extLst>
          </p:cNvPr>
          <p:cNvPicPr>
            <a:picLocks noChangeAspect="1"/>
          </p:cNvPicPr>
          <p:nvPr/>
        </p:nvPicPr>
        <p:blipFill rotWithShape="1">
          <a:blip r:embed="rId2"/>
          <a:srcRect t="8346" r="-1" b="904"/>
          <a:stretch/>
        </p:blipFill>
        <p:spPr>
          <a:xfrm>
            <a:off x="1524" y="10"/>
            <a:ext cx="12188952" cy="6857990"/>
          </a:xfrm>
          <a:prstGeom prst="rect">
            <a:avLst/>
          </a:prstGeom>
        </p:spPr>
      </p:pic>
      <p:sp>
        <p:nvSpPr>
          <p:cNvPr id="11" name="Rectangle 10">
            <a:extLst>
              <a:ext uri="{FF2B5EF4-FFF2-40B4-BE49-F238E27FC236}">
                <a16:creationId xmlns:a16="http://schemas.microsoft.com/office/drawing/2014/main" id="{365A786E-9028-443F-8713-B9552D9A23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779221" cy="6858000"/>
          </a:xfrm>
          <a:prstGeom prst="rect">
            <a:avLst/>
          </a:prstGeom>
          <a:gradFill>
            <a:gsLst>
              <a:gs pos="58000">
                <a:schemeClr val="tx1">
                  <a:alpha val="30000"/>
                </a:schemeClr>
              </a:gs>
              <a:gs pos="33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5F16882-7F5F-DD44-B654-1A0AC8D06F32}"/>
              </a:ext>
            </a:extLst>
          </p:cNvPr>
          <p:cNvSpPr>
            <a:spLocks noGrp="1"/>
          </p:cNvSpPr>
          <p:nvPr>
            <p:ph type="ctrTitle"/>
          </p:nvPr>
        </p:nvSpPr>
        <p:spPr>
          <a:xfrm>
            <a:off x="960119" y="954156"/>
            <a:ext cx="6858000" cy="3657600"/>
          </a:xfrm>
        </p:spPr>
        <p:txBody>
          <a:bodyPr anchor="ctr">
            <a:normAutofit/>
          </a:bodyPr>
          <a:lstStyle/>
          <a:p>
            <a:pPr algn="l"/>
            <a:r>
              <a:rPr lang="en-US">
                <a:solidFill>
                  <a:schemeClr val="bg1"/>
                </a:solidFill>
              </a:rPr>
              <a:t>JAVA WORKSHOP</a:t>
            </a:r>
          </a:p>
        </p:txBody>
      </p:sp>
      <p:sp>
        <p:nvSpPr>
          <p:cNvPr id="3" name="Subtitle 2">
            <a:extLst>
              <a:ext uri="{FF2B5EF4-FFF2-40B4-BE49-F238E27FC236}">
                <a16:creationId xmlns:a16="http://schemas.microsoft.com/office/drawing/2014/main" id="{C7850546-E8BC-124B-A99D-6D7348AD594F}"/>
              </a:ext>
            </a:extLst>
          </p:cNvPr>
          <p:cNvSpPr>
            <a:spLocks noGrp="1"/>
          </p:cNvSpPr>
          <p:nvPr>
            <p:ph type="subTitle" idx="1"/>
          </p:nvPr>
        </p:nvSpPr>
        <p:spPr>
          <a:xfrm>
            <a:off x="960119" y="4728679"/>
            <a:ext cx="6858000" cy="1097280"/>
          </a:xfrm>
        </p:spPr>
        <p:txBody>
          <a:bodyPr>
            <a:normAutofit/>
          </a:bodyPr>
          <a:lstStyle/>
          <a:p>
            <a:pPr algn="l"/>
            <a:r>
              <a:rPr lang="en-US">
                <a:solidFill>
                  <a:srgbClr val="FFFFFF"/>
                </a:solidFill>
              </a:rPr>
              <a:t>Week 1: Basics</a:t>
            </a:r>
          </a:p>
        </p:txBody>
      </p:sp>
    </p:spTree>
    <p:extLst>
      <p:ext uri="{BB962C8B-B14F-4D97-AF65-F5344CB8AC3E}">
        <p14:creationId xmlns:p14="http://schemas.microsoft.com/office/powerpoint/2010/main" val="11133481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680A9-67D4-5C4C-AB4E-3FF15957AEC7}"/>
              </a:ext>
            </a:extLst>
          </p:cNvPr>
          <p:cNvSpPr>
            <a:spLocks noGrp="1"/>
          </p:cNvSpPr>
          <p:nvPr>
            <p:ph type="title"/>
          </p:nvPr>
        </p:nvSpPr>
        <p:spPr/>
        <p:txBody>
          <a:bodyPr/>
          <a:lstStyle/>
          <a:p>
            <a:r>
              <a:rPr lang="en-US" dirty="0"/>
              <a:t>Task</a:t>
            </a:r>
          </a:p>
        </p:txBody>
      </p:sp>
      <p:sp>
        <p:nvSpPr>
          <p:cNvPr id="3" name="Content Placeholder 2">
            <a:extLst>
              <a:ext uri="{FF2B5EF4-FFF2-40B4-BE49-F238E27FC236}">
                <a16:creationId xmlns:a16="http://schemas.microsoft.com/office/drawing/2014/main" id="{FAA862FD-5259-4945-BE2A-231E2E92B2B6}"/>
              </a:ext>
            </a:extLst>
          </p:cNvPr>
          <p:cNvSpPr>
            <a:spLocks noGrp="1"/>
          </p:cNvSpPr>
          <p:nvPr>
            <p:ph idx="1"/>
          </p:nvPr>
        </p:nvSpPr>
        <p:spPr/>
        <p:txBody>
          <a:bodyPr>
            <a:normAutofit lnSpcReduction="10000"/>
          </a:bodyPr>
          <a:lstStyle/>
          <a:p>
            <a:r>
              <a:rPr lang="en-US" dirty="0"/>
              <a:t>Store your:</a:t>
            </a:r>
          </a:p>
          <a:p>
            <a:pPr marL="457200" indent="-457200">
              <a:buFont typeface="Arial" panose="020B0604020202020204" pitchFamily="34" charset="0"/>
              <a:buChar char="•"/>
            </a:pPr>
            <a:r>
              <a:rPr lang="en-US" dirty="0"/>
              <a:t>Age</a:t>
            </a:r>
          </a:p>
          <a:p>
            <a:pPr marL="457200" indent="-457200">
              <a:buFont typeface="Arial" panose="020B0604020202020204" pitchFamily="34" charset="0"/>
              <a:buChar char="•"/>
            </a:pPr>
            <a:r>
              <a:rPr lang="en-US" dirty="0"/>
              <a:t>Name</a:t>
            </a:r>
          </a:p>
          <a:p>
            <a:pPr marL="457200" indent="-457200">
              <a:buFont typeface="Arial" panose="020B0604020202020204" pitchFamily="34" charset="0"/>
              <a:buChar char="•"/>
            </a:pPr>
            <a:r>
              <a:rPr lang="en-US" dirty="0"/>
              <a:t>Where You Are From</a:t>
            </a:r>
          </a:p>
          <a:p>
            <a:pPr marL="457200" indent="-457200">
              <a:buFont typeface="Arial" panose="020B0604020202020204" pitchFamily="34" charset="0"/>
              <a:buChar char="•"/>
            </a:pPr>
            <a:r>
              <a:rPr lang="en-US" dirty="0"/>
              <a:t>How Long you Lived There</a:t>
            </a:r>
          </a:p>
          <a:p>
            <a:r>
              <a:rPr lang="en-US" dirty="0"/>
              <a:t>Then output these values in a sentence. The sentence does NOT need to be stored.</a:t>
            </a:r>
          </a:p>
        </p:txBody>
      </p:sp>
    </p:spTree>
    <p:extLst>
      <p:ext uri="{BB962C8B-B14F-4D97-AF65-F5344CB8AC3E}">
        <p14:creationId xmlns:p14="http://schemas.microsoft.com/office/powerpoint/2010/main" val="9547764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8A68-EF5B-C842-8FB4-EDFF4BC0B101}"/>
              </a:ext>
            </a:extLst>
          </p:cNvPr>
          <p:cNvSpPr>
            <a:spLocks noGrp="1"/>
          </p:cNvSpPr>
          <p:nvPr>
            <p:ph type="title"/>
          </p:nvPr>
        </p:nvSpPr>
        <p:spPr/>
        <p:txBody>
          <a:bodyPr/>
          <a:lstStyle/>
          <a:p>
            <a:r>
              <a:rPr lang="en-US" dirty="0"/>
              <a:t>Processing Data</a:t>
            </a:r>
          </a:p>
        </p:txBody>
      </p:sp>
      <p:sp>
        <p:nvSpPr>
          <p:cNvPr id="3" name="Text Placeholder 2">
            <a:extLst>
              <a:ext uri="{FF2B5EF4-FFF2-40B4-BE49-F238E27FC236}">
                <a16:creationId xmlns:a16="http://schemas.microsoft.com/office/drawing/2014/main" id="{8FEC7059-4E7E-E64E-9E5D-2B1BAED9433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671589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3C298-4B4E-934B-86A8-14CD53BBC1DC}"/>
              </a:ext>
            </a:extLst>
          </p:cNvPr>
          <p:cNvSpPr>
            <a:spLocks noGrp="1"/>
          </p:cNvSpPr>
          <p:nvPr>
            <p:ph type="title"/>
          </p:nvPr>
        </p:nvSpPr>
        <p:spPr/>
        <p:txBody>
          <a:bodyPr/>
          <a:lstStyle/>
          <a:p>
            <a:r>
              <a:rPr lang="en-US" dirty="0"/>
              <a:t>Processing Data</a:t>
            </a:r>
          </a:p>
        </p:txBody>
      </p:sp>
      <p:sp>
        <p:nvSpPr>
          <p:cNvPr id="5" name="Content Placeholder 4">
            <a:extLst>
              <a:ext uri="{FF2B5EF4-FFF2-40B4-BE49-F238E27FC236}">
                <a16:creationId xmlns:a16="http://schemas.microsoft.com/office/drawing/2014/main" id="{EDF96923-B289-9F48-896A-891DC6F2EE83}"/>
              </a:ext>
            </a:extLst>
          </p:cNvPr>
          <p:cNvSpPr>
            <a:spLocks noGrp="1"/>
          </p:cNvSpPr>
          <p:nvPr>
            <p:ph idx="1"/>
          </p:nvPr>
        </p:nvSpPr>
        <p:spPr/>
        <p:txBody>
          <a:bodyPr>
            <a:normAutofit/>
          </a:bodyPr>
          <a:lstStyle/>
          <a:p>
            <a:r>
              <a:rPr lang="en-GB" sz="1400" dirty="0">
                <a:solidFill>
                  <a:srgbClr val="BF6426"/>
                </a:solidFill>
                <a:latin typeface="Courier" pitchFamily="2" charset="0"/>
              </a:rPr>
              <a:t>public class </a:t>
            </a:r>
            <a:r>
              <a:rPr lang="en-GB" sz="1400" dirty="0">
                <a:solidFill>
                  <a:srgbClr val="99A8BA"/>
                </a:solidFill>
                <a:latin typeface="Courier" pitchFamily="2" charset="0"/>
              </a:rPr>
              <a:t>Main {</a:t>
            </a:r>
            <a:endParaRPr lang="en-GB" sz="1400" dirty="0">
              <a:solidFill>
                <a:srgbClr val="BF6426"/>
              </a:solidFill>
              <a:latin typeface="Courier" pitchFamily="2" charset="0"/>
            </a:endParaRPr>
          </a:p>
          <a:p>
            <a:r>
              <a:rPr lang="en-GB" sz="1400" dirty="0">
                <a:solidFill>
                  <a:srgbClr val="99A8BA"/>
                </a:solidFill>
                <a:latin typeface="Courier" pitchFamily="2" charset="0"/>
              </a:rPr>
              <a:t>    </a:t>
            </a:r>
            <a:r>
              <a:rPr lang="en-GB" sz="1400" dirty="0">
                <a:solidFill>
                  <a:srgbClr val="BF6426"/>
                </a:solidFill>
                <a:latin typeface="Courier" pitchFamily="2" charset="0"/>
              </a:rPr>
              <a:t>public static void </a:t>
            </a:r>
            <a:r>
              <a:rPr lang="en-GB" sz="1400" dirty="0">
                <a:solidFill>
                  <a:srgbClr val="FEBB5B"/>
                </a:solidFill>
                <a:latin typeface="Courier" pitchFamily="2" charset="0"/>
              </a:rPr>
              <a:t>main</a:t>
            </a:r>
            <a:r>
              <a:rPr lang="en-GB" sz="1400" dirty="0">
                <a:solidFill>
                  <a:srgbClr val="99A8BA"/>
                </a:solidFill>
                <a:latin typeface="Courier" pitchFamily="2" charset="0"/>
              </a:rPr>
              <a:t>(String[] </a:t>
            </a:r>
            <a:r>
              <a:rPr lang="en-GB" sz="1400" dirty="0" err="1">
                <a:solidFill>
                  <a:srgbClr val="99A8BA"/>
                </a:solidFill>
                <a:latin typeface="Courier" pitchFamily="2" charset="0"/>
              </a:rPr>
              <a:t>args</a:t>
            </a:r>
            <a:r>
              <a:rPr lang="en-GB" sz="1400" dirty="0">
                <a:solidFill>
                  <a:srgbClr val="99A8BA"/>
                </a:solidFill>
                <a:latin typeface="Courier" pitchFamily="2" charset="0"/>
              </a:rPr>
              <a:t>) {</a:t>
            </a:r>
          </a:p>
          <a:p>
            <a:r>
              <a:rPr lang="en-GB" sz="1400" dirty="0">
                <a:solidFill>
                  <a:srgbClr val="99A8BA"/>
                </a:solidFill>
                <a:latin typeface="Courier" pitchFamily="2" charset="0"/>
              </a:rPr>
              <a:t>        </a:t>
            </a:r>
            <a:r>
              <a:rPr lang="en-GB" sz="1400" dirty="0">
                <a:solidFill>
                  <a:srgbClr val="BF6426"/>
                </a:solidFill>
                <a:latin typeface="Courier" pitchFamily="2" charset="0"/>
              </a:rPr>
              <a:t>int </a:t>
            </a:r>
            <a:r>
              <a:rPr lang="en-GB" sz="1400" dirty="0">
                <a:solidFill>
                  <a:srgbClr val="99A8BA"/>
                </a:solidFill>
                <a:latin typeface="Courier" pitchFamily="2" charset="0"/>
              </a:rPr>
              <a:t>age = </a:t>
            </a:r>
            <a:r>
              <a:rPr lang="en-GB" sz="1400" dirty="0">
                <a:solidFill>
                  <a:srgbClr val="5684AD"/>
                </a:solidFill>
                <a:latin typeface="Courier" pitchFamily="2" charset="0"/>
              </a:rPr>
              <a:t>20</a:t>
            </a:r>
            <a:r>
              <a:rPr lang="en-GB" sz="1400" dirty="0">
                <a:solidFill>
                  <a:srgbClr val="BF6426"/>
                </a:solidFill>
                <a:latin typeface="Courier" pitchFamily="2" charset="0"/>
              </a:rPr>
              <a:t>;</a:t>
            </a:r>
            <a:endParaRPr lang="en-GB" sz="1400" dirty="0">
              <a:solidFill>
                <a:srgbClr val="99A8BA"/>
              </a:solidFill>
              <a:latin typeface="Courier" pitchFamily="2" charset="0"/>
            </a:endParaRPr>
          </a:p>
          <a:p>
            <a:r>
              <a:rPr lang="en-GB" sz="1400" dirty="0">
                <a:solidFill>
                  <a:srgbClr val="99A8BA"/>
                </a:solidFill>
                <a:latin typeface="Courier" pitchFamily="2" charset="0"/>
              </a:rPr>
              <a:t>        </a:t>
            </a:r>
            <a:r>
              <a:rPr lang="en-GB" sz="1400" dirty="0">
                <a:solidFill>
                  <a:srgbClr val="BF6426"/>
                </a:solidFill>
                <a:latin typeface="Courier" pitchFamily="2" charset="0"/>
              </a:rPr>
              <a:t>int </a:t>
            </a:r>
            <a:r>
              <a:rPr lang="en-GB" sz="1400" dirty="0" err="1">
                <a:solidFill>
                  <a:srgbClr val="99A8BA"/>
                </a:solidFill>
                <a:latin typeface="Courier" pitchFamily="2" charset="0"/>
              </a:rPr>
              <a:t>courseTimeRemaining</a:t>
            </a:r>
            <a:r>
              <a:rPr lang="en-GB" sz="1400" dirty="0">
                <a:solidFill>
                  <a:srgbClr val="99A8BA"/>
                </a:solidFill>
                <a:latin typeface="Courier" pitchFamily="2" charset="0"/>
              </a:rPr>
              <a:t> = </a:t>
            </a:r>
            <a:r>
              <a:rPr lang="en-GB" sz="1400" dirty="0">
                <a:solidFill>
                  <a:srgbClr val="5684AD"/>
                </a:solidFill>
                <a:latin typeface="Courier" pitchFamily="2" charset="0"/>
              </a:rPr>
              <a:t>2</a:t>
            </a:r>
            <a:r>
              <a:rPr lang="en-GB" sz="1400" dirty="0">
                <a:solidFill>
                  <a:srgbClr val="BF6426"/>
                </a:solidFill>
                <a:latin typeface="Courier" pitchFamily="2" charset="0"/>
              </a:rPr>
              <a:t>;</a:t>
            </a:r>
            <a:endParaRPr lang="en-GB" sz="1400" dirty="0">
              <a:solidFill>
                <a:srgbClr val="99A8BA"/>
              </a:solidFill>
              <a:latin typeface="Courier" pitchFamily="2" charset="0"/>
            </a:endParaRPr>
          </a:p>
          <a:p>
            <a:r>
              <a:rPr lang="en-GB" sz="1400" dirty="0">
                <a:solidFill>
                  <a:srgbClr val="BF6426"/>
                </a:solidFill>
                <a:latin typeface="Courier" pitchFamily="2" charset="0"/>
              </a:rPr>
              <a:t>        </a:t>
            </a:r>
            <a:r>
              <a:rPr lang="en-GB" sz="1400" dirty="0" err="1">
                <a:solidFill>
                  <a:srgbClr val="99A8BA"/>
                </a:solidFill>
                <a:latin typeface="Courier" pitchFamily="2" charset="0"/>
              </a:rPr>
              <a:t>System.</a:t>
            </a:r>
            <a:r>
              <a:rPr lang="en-GB" sz="1400" i="1" dirty="0" err="1">
                <a:solidFill>
                  <a:srgbClr val="85609A"/>
                </a:solidFill>
                <a:latin typeface="Courier" pitchFamily="2" charset="0"/>
              </a:rPr>
              <a:t>out</a:t>
            </a:r>
            <a:r>
              <a:rPr lang="en-GB" sz="1400" dirty="0" err="1">
                <a:solidFill>
                  <a:srgbClr val="99A8BA"/>
                </a:solidFill>
                <a:latin typeface="Courier" pitchFamily="2" charset="0"/>
              </a:rPr>
              <a:t>.println</a:t>
            </a:r>
            <a:r>
              <a:rPr lang="en-GB" sz="1400" dirty="0">
                <a:solidFill>
                  <a:srgbClr val="99A8BA"/>
                </a:solidFill>
                <a:latin typeface="Courier" pitchFamily="2" charset="0"/>
              </a:rPr>
              <a:t>(</a:t>
            </a:r>
            <a:r>
              <a:rPr lang="en-GB" sz="1400" dirty="0">
                <a:solidFill>
                  <a:srgbClr val="587647"/>
                </a:solidFill>
                <a:latin typeface="Courier" pitchFamily="2" charset="0"/>
              </a:rPr>
              <a:t>”I will be " </a:t>
            </a:r>
            <a:r>
              <a:rPr lang="en-GB" sz="1400" dirty="0">
                <a:solidFill>
                  <a:srgbClr val="99A8BA"/>
                </a:solidFill>
                <a:latin typeface="Courier" pitchFamily="2" charset="0"/>
              </a:rPr>
              <a:t>+ (age + </a:t>
            </a:r>
            <a:r>
              <a:rPr lang="en-GB" sz="1400" dirty="0" err="1">
                <a:solidFill>
                  <a:srgbClr val="99A8BA"/>
                </a:solidFill>
                <a:latin typeface="Courier" pitchFamily="2" charset="0"/>
              </a:rPr>
              <a:t>courseTimeRemaining</a:t>
            </a:r>
            <a:r>
              <a:rPr lang="en-GB" sz="1400" dirty="0">
                <a:solidFill>
                  <a:srgbClr val="99A8BA"/>
                </a:solidFill>
                <a:latin typeface="Courier" pitchFamily="2" charset="0"/>
              </a:rPr>
              <a:t>) + </a:t>
            </a:r>
            <a:r>
              <a:rPr lang="en-GB" sz="1400" dirty="0">
                <a:solidFill>
                  <a:srgbClr val="587647"/>
                </a:solidFill>
                <a:latin typeface="Courier" pitchFamily="2" charset="0"/>
              </a:rPr>
              <a:t>” when I graduate."</a:t>
            </a:r>
            <a:r>
              <a:rPr lang="en-GB" sz="1400" dirty="0">
                <a:solidFill>
                  <a:srgbClr val="99A8BA"/>
                </a:solidFill>
                <a:latin typeface="Courier" pitchFamily="2" charset="0"/>
              </a:rPr>
              <a:t>)</a:t>
            </a:r>
            <a:r>
              <a:rPr lang="en-GB" sz="1400" dirty="0">
                <a:solidFill>
                  <a:srgbClr val="BF6426"/>
                </a:solidFill>
                <a:latin typeface="Courier" pitchFamily="2" charset="0"/>
              </a:rPr>
              <a:t>;</a:t>
            </a:r>
            <a:endParaRPr lang="en-GB" sz="1400" dirty="0">
              <a:solidFill>
                <a:srgbClr val="587647"/>
              </a:solidFill>
              <a:latin typeface="Courier" pitchFamily="2" charset="0"/>
            </a:endParaRPr>
          </a:p>
          <a:p>
            <a:r>
              <a:rPr lang="en-GB" sz="1400" dirty="0">
                <a:solidFill>
                  <a:srgbClr val="BF6426"/>
                </a:solidFill>
                <a:latin typeface="Courier" pitchFamily="2" charset="0"/>
              </a:rPr>
              <a:t>    </a:t>
            </a:r>
            <a:r>
              <a:rPr lang="en-GB" sz="1400" dirty="0">
                <a:solidFill>
                  <a:srgbClr val="99A8BA"/>
                </a:solidFill>
                <a:latin typeface="Courier" pitchFamily="2" charset="0"/>
              </a:rPr>
              <a:t>}</a:t>
            </a:r>
            <a:endParaRPr lang="en-GB" sz="1400" dirty="0">
              <a:solidFill>
                <a:srgbClr val="BF6426"/>
              </a:solidFill>
              <a:latin typeface="Courier" pitchFamily="2" charset="0"/>
            </a:endParaRPr>
          </a:p>
          <a:p>
            <a:r>
              <a:rPr lang="en-GB" sz="1400" dirty="0">
                <a:solidFill>
                  <a:srgbClr val="99A8BA"/>
                </a:solidFill>
                <a:latin typeface="Courier" pitchFamily="2" charset="0"/>
              </a:rPr>
              <a:t>}</a:t>
            </a:r>
          </a:p>
        </p:txBody>
      </p:sp>
    </p:spTree>
    <p:extLst>
      <p:ext uri="{BB962C8B-B14F-4D97-AF65-F5344CB8AC3E}">
        <p14:creationId xmlns:p14="http://schemas.microsoft.com/office/powerpoint/2010/main" val="26677627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3C298-4B4E-934B-86A8-14CD53BBC1DC}"/>
              </a:ext>
            </a:extLst>
          </p:cNvPr>
          <p:cNvSpPr>
            <a:spLocks noGrp="1"/>
          </p:cNvSpPr>
          <p:nvPr>
            <p:ph type="title"/>
          </p:nvPr>
        </p:nvSpPr>
        <p:spPr/>
        <p:txBody>
          <a:bodyPr/>
          <a:lstStyle/>
          <a:p>
            <a:r>
              <a:rPr lang="en-US" dirty="0"/>
              <a:t>Processing Data</a:t>
            </a:r>
          </a:p>
        </p:txBody>
      </p:sp>
      <p:sp>
        <p:nvSpPr>
          <p:cNvPr id="5" name="Content Placeholder 4">
            <a:extLst>
              <a:ext uri="{FF2B5EF4-FFF2-40B4-BE49-F238E27FC236}">
                <a16:creationId xmlns:a16="http://schemas.microsoft.com/office/drawing/2014/main" id="{EDF96923-B289-9F48-896A-891DC6F2EE83}"/>
              </a:ext>
            </a:extLst>
          </p:cNvPr>
          <p:cNvSpPr>
            <a:spLocks noGrp="1"/>
          </p:cNvSpPr>
          <p:nvPr>
            <p:ph idx="1"/>
          </p:nvPr>
        </p:nvSpPr>
        <p:spPr/>
        <p:txBody>
          <a:bodyPr>
            <a:normAutofit/>
          </a:bodyPr>
          <a:lstStyle/>
          <a:p>
            <a:r>
              <a:rPr lang="en-GB" sz="1400" dirty="0">
                <a:solidFill>
                  <a:srgbClr val="BF6426"/>
                </a:solidFill>
                <a:latin typeface="Courier" pitchFamily="2" charset="0"/>
              </a:rPr>
              <a:t>public class </a:t>
            </a:r>
            <a:r>
              <a:rPr lang="en-GB" sz="1400" dirty="0">
                <a:solidFill>
                  <a:srgbClr val="99A8BA"/>
                </a:solidFill>
                <a:latin typeface="Courier" pitchFamily="2" charset="0"/>
              </a:rPr>
              <a:t>Main {</a:t>
            </a:r>
            <a:endParaRPr lang="en-GB" sz="1400" dirty="0">
              <a:solidFill>
                <a:srgbClr val="BF6426"/>
              </a:solidFill>
              <a:latin typeface="Courier" pitchFamily="2" charset="0"/>
            </a:endParaRPr>
          </a:p>
          <a:p>
            <a:r>
              <a:rPr lang="en-GB" sz="1400" dirty="0">
                <a:solidFill>
                  <a:srgbClr val="99A8BA"/>
                </a:solidFill>
                <a:latin typeface="Courier" pitchFamily="2" charset="0"/>
              </a:rPr>
              <a:t>    </a:t>
            </a:r>
            <a:r>
              <a:rPr lang="en-GB" sz="1400" dirty="0">
                <a:solidFill>
                  <a:srgbClr val="BF6426"/>
                </a:solidFill>
                <a:latin typeface="Courier" pitchFamily="2" charset="0"/>
              </a:rPr>
              <a:t>public static void </a:t>
            </a:r>
            <a:r>
              <a:rPr lang="en-GB" sz="1400" dirty="0">
                <a:solidFill>
                  <a:srgbClr val="FEBB5B"/>
                </a:solidFill>
                <a:latin typeface="Courier" pitchFamily="2" charset="0"/>
              </a:rPr>
              <a:t>main</a:t>
            </a:r>
            <a:r>
              <a:rPr lang="en-GB" sz="1400" dirty="0">
                <a:solidFill>
                  <a:srgbClr val="99A8BA"/>
                </a:solidFill>
                <a:latin typeface="Courier" pitchFamily="2" charset="0"/>
              </a:rPr>
              <a:t>(String[] </a:t>
            </a:r>
            <a:r>
              <a:rPr lang="en-GB" sz="1400" dirty="0" err="1">
                <a:solidFill>
                  <a:srgbClr val="99A8BA"/>
                </a:solidFill>
                <a:latin typeface="Courier" pitchFamily="2" charset="0"/>
              </a:rPr>
              <a:t>args</a:t>
            </a:r>
            <a:r>
              <a:rPr lang="en-GB" sz="1400" dirty="0">
                <a:solidFill>
                  <a:srgbClr val="99A8BA"/>
                </a:solidFill>
                <a:latin typeface="Courier" pitchFamily="2" charset="0"/>
              </a:rPr>
              <a:t>) {</a:t>
            </a:r>
          </a:p>
          <a:p>
            <a:r>
              <a:rPr lang="en-GB" sz="1400" dirty="0">
                <a:solidFill>
                  <a:srgbClr val="99A8BA"/>
                </a:solidFill>
                <a:latin typeface="Courier" pitchFamily="2" charset="0"/>
              </a:rPr>
              <a:t>        </a:t>
            </a:r>
            <a:r>
              <a:rPr lang="en-GB" sz="1400" dirty="0">
                <a:solidFill>
                  <a:srgbClr val="BF6426"/>
                </a:solidFill>
                <a:latin typeface="Courier" pitchFamily="2" charset="0"/>
              </a:rPr>
              <a:t>int </a:t>
            </a:r>
            <a:r>
              <a:rPr lang="en-GB" sz="1400" dirty="0">
                <a:solidFill>
                  <a:srgbClr val="99A8BA"/>
                </a:solidFill>
                <a:latin typeface="Courier" pitchFamily="2" charset="0"/>
              </a:rPr>
              <a:t>age = </a:t>
            </a:r>
            <a:r>
              <a:rPr lang="en-GB" sz="1400" dirty="0">
                <a:solidFill>
                  <a:srgbClr val="5684AD"/>
                </a:solidFill>
                <a:latin typeface="Courier" pitchFamily="2" charset="0"/>
              </a:rPr>
              <a:t>20</a:t>
            </a:r>
            <a:r>
              <a:rPr lang="en-GB" sz="1400" dirty="0">
                <a:solidFill>
                  <a:srgbClr val="BF6426"/>
                </a:solidFill>
                <a:latin typeface="Courier" pitchFamily="2" charset="0"/>
              </a:rPr>
              <a:t>;</a:t>
            </a:r>
            <a:endParaRPr lang="en-GB" sz="1400" dirty="0">
              <a:solidFill>
                <a:srgbClr val="99A8BA"/>
              </a:solidFill>
              <a:latin typeface="Courier" pitchFamily="2" charset="0"/>
            </a:endParaRPr>
          </a:p>
          <a:p>
            <a:r>
              <a:rPr lang="en-GB" sz="1400" dirty="0">
                <a:solidFill>
                  <a:srgbClr val="BF6426"/>
                </a:solidFill>
                <a:latin typeface="Courier" pitchFamily="2" charset="0"/>
              </a:rPr>
              <a:t>        int </a:t>
            </a:r>
            <a:r>
              <a:rPr lang="en-GB" sz="1400" dirty="0" err="1">
                <a:solidFill>
                  <a:srgbClr val="99A8BA"/>
                </a:solidFill>
                <a:latin typeface="Courier" pitchFamily="2" charset="0"/>
              </a:rPr>
              <a:t>leapYear</a:t>
            </a:r>
            <a:r>
              <a:rPr lang="en-GB" sz="1400" dirty="0">
                <a:solidFill>
                  <a:srgbClr val="99A8BA"/>
                </a:solidFill>
                <a:latin typeface="Courier" pitchFamily="2" charset="0"/>
              </a:rPr>
              <a:t> = </a:t>
            </a:r>
            <a:r>
              <a:rPr lang="en-GB" sz="1400" dirty="0">
                <a:solidFill>
                  <a:srgbClr val="5684AD"/>
                </a:solidFill>
                <a:latin typeface="Courier" pitchFamily="2" charset="0"/>
              </a:rPr>
              <a:t>20</a:t>
            </a:r>
            <a:r>
              <a:rPr lang="en-GB" sz="1400" dirty="0">
                <a:solidFill>
                  <a:srgbClr val="99A8BA"/>
                </a:solidFill>
                <a:latin typeface="Courier" pitchFamily="2" charset="0"/>
              </a:rPr>
              <a:t>/</a:t>
            </a:r>
            <a:r>
              <a:rPr lang="en-GB" sz="1400" dirty="0">
                <a:solidFill>
                  <a:srgbClr val="5684AD"/>
                </a:solidFill>
                <a:latin typeface="Courier" pitchFamily="2" charset="0"/>
              </a:rPr>
              <a:t>4</a:t>
            </a:r>
            <a:r>
              <a:rPr lang="en-GB" sz="1400" dirty="0">
                <a:solidFill>
                  <a:srgbClr val="BF6426"/>
                </a:solidFill>
                <a:latin typeface="Courier" pitchFamily="2" charset="0"/>
              </a:rPr>
              <a:t>;</a:t>
            </a:r>
          </a:p>
          <a:p>
            <a:r>
              <a:rPr lang="en-GB" sz="1400" dirty="0">
                <a:solidFill>
                  <a:srgbClr val="BF6426"/>
                </a:solidFill>
                <a:latin typeface="Courier" pitchFamily="2" charset="0"/>
              </a:rPr>
              <a:t>        </a:t>
            </a:r>
            <a:r>
              <a:rPr lang="en-GB" sz="1400" dirty="0" err="1">
                <a:solidFill>
                  <a:srgbClr val="99A8BA"/>
                </a:solidFill>
                <a:latin typeface="Courier" pitchFamily="2" charset="0"/>
              </a:rPr>
              <a:t>System.</a:t>
            </a:r>
            <a:r>
              <a:rPr lang="en-GB" sz="1400" i="1" dirty="0" err="1">
                <a:solidFill>
                  <a:srgbClr val="85609A"/>
                </a:solidFill>
                <a:latin typeface="Courier" pitchFamily="2" charset="0"/>
              </a:rPr>
              <a:t>out</a:t>
            </a:r>
            <a:r>
              <a:rPr lang="en-GB" sz="1400" dirty="0" err="1">
                <a:solidFill>
                  <a:srgbClr val="99A8BA"/>
                </a:solidFill>
                <a:latin typeface="Courier" pitchFamily="2" charset="0"/>
              </a:rPr>
              <a:t>.println</a:t>
            </a:r>
            <a:r>
              <a:rPr lang="en-GB" sz="1400" dirty="0">
                <a:solidFill>
                  <a:srgbClr val="99A8BA"/>
                </a:solidFill>
                <a:latin typeface="Courier" pitchFamily="2" charset="0"/>
              </a:rPr>
              <a:t>(</a:t>
            </a:r>
            <a:r>
              <a:rPr lang="en-GB" sz="1400" dirty="0">
                <a:solidFill>
                  <a:srgbClr val="587647"/>
                </a:solidFill>
                <a:latin typeface="Courier" pitchFamily="2" charset="0"/>
              </a:rPr>
              <a:t>"I will be " </a:t>
            </a:r>
            <a:r>
              <a:rPr lang="en-GB" sz="1400" dirty="0">
                <a:solidFill>
                  <a:srgbClr val="99A8BA"/>
                </a:solidFill>
                <a:latin typeface="Courier" pitchFamily="2" charset="0"/>
              </a:rPr>
              <a:t>+ </a:t>
            </a:r>
            <a:r>
              <a:rPr lang="en-GB" sz="1400" dirty="0" err="1">
                <a:solidFill>
                  <a:srgbClr val="99A8BA"/>
                </a:solidFill>
                <a:latin typeface="Courier" pitchFamily="2" charset="0"/>
              </a:rPr>
              <a:t>leapYear</a:t>
            </a:r>
            <a:r>
              <a:rPr lang="en-GB" sz="1400" dirty="0">
                <a:solidFill>
                  <a:srgbClr val="99A8BA"/>
                </a:solidFill>
                <a:latin typeface="Courier" pitchFamily="2" charset="0"/>
              </a:rPr>
              <a:t> + </a:t>
            </a:r>
            <a:r>
              <a:rPr lang="en-GB" sz="1400" dirty="0">
                <a:solidFill>
                  <a:srgbClr val="587647"/>
                </a:solidFill>
                <a:latin typeface="Courier" pitchFamily="2" charset="0"/>
              </a:rPr>
              <a:t>" when I graduate."</a:t>
            </a:r>
            <a:r>
              <a:rPr lang="en-GB" sz="1400" dirty="0">
                <a:solidFill>
                  <a:srgbClr val="99A8BA"/>
                </a:solidFill>
                <a:latin typeface="Courier" pitchFamily="2" charset="0"/>
              </a:rPr>
              <a:t>)</a:t>
            </a:r>
            <a:r>
              <a:rPr lang="en-GB" sz="1400" dirty="0">
                <a:solidFill>
                  <a:srgbClr val="BF6426"/>
                </a:solidFill>
                <a:latin typeface="Courier" pitchFamily="2" charset="0"/>
              </a:rPr>
              <a:t>;</a:t>
            </a:r>
            <a:endParaRPr lang="en-GB" sz="1400" dirty="0">
              <a:solidFill>
                <a:srgbClr val="587647"/>
              </a:solidFill>
              <a:latin typeface="Courier" pitchFamily="2" charset="0"/>
            </a:endParaRPr>
          </a:p>
          <a:p>
            <a:r>
              <a:rPr lang="en-GB" sz="1400" dirty="0">
                <a:solidFill>
                  <a:srgbClr val="BF6426"/>
                </a:solidFill>
                <a:latin typeface="Courier" pitchFamily="2" charset="0"/>
              </a:rPr>
              <a:t>    </a:t>
            </a:r>
            <a:r>
              <a:rPr lang="en-GB" sz="1400" dirty="0">
                <a:solidFill>
                  <a:srgbClr val="99A8BA"/>
                </a:solidFill>
                <a:latin typeface="Courier" pitchFamily="2" charset="0"/>
              </a:rPr>
              <a:t>}</a:t>
            </a:r>
            <a:endParaRPr lang="en-GB" sz="1400" dirty="0">
              <a:solidFill>
                <a:srgbClr val="BF6426"/>
              </a:solidFill>
              <a:latin typeface="Courier" pitchFamily="2" charset="0"/>
            </a:endParaRPr>
          </a:p>
          <a:p>
            <a:r>
              <a:rPr lang="en-GB" sz="1400" dirty="0">
                <a:solidFill>
                  <a:srgbClr val="99A8BA"/>
                </a:solidFill>
                <a:latin typeface="Courier" pitchFamily="2" charset="0"/>
              </a:rPr>
              <a:t>}</a:t>
            </a:r>
          </a:p>
        </p:txBody>
      </p:sp>
    </p:spTree>
    <p:extLst>
      <p:ext uri="{BB962C8B-B14F-4D97-AF65-F5344CB8AC3E}">
        <p14:creationId xmlns:p14="http://schemas.microsoft.com/office/powerpoint/2010/main" val="42555745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680A9-67D4-5C4C-AB4E-3FF15957AEC7}"/>
              </a:ext>
            </a:extLst>
          </p:cNvPr>
          <p:cNvSpPr>
            <a:spLocks noGrp="1"/>
          </p:cNvSpPr>
          <p:nvPr>
            <p:ph type="title"/>
          </p:nvPr>
        </p:nvSpPr>
        <p:spPr/>
        <p:txBody>
          <a:bodyPr/>
          <a:lstStyle/>
          <a:p>
            <a:r>
              <a:rPr lang="en-US" dirty="0"/>
              <a:t>Task</a:t>
            </a:r>
          </a:p>
        </p:txBody>
      </p:sp>
      <p:sp>
        <p:nvSpPr>
          <p:cNvPr id="3" name="Content Placeholder 2">
            <a:extLst>
              <a:ext uri="{FF2B5EF4-FFF2-40B4-BE49-F238E27FC236}">
                <a16:creationId xmlns:a16="http://schemas.microsoft.com/office/drawing/2014/main" id="{FAA862FD-5259-4945-BE2A-231E2E92B2B6}"/>
              </a:ext>
            </a:extLst>
          </p:cNvPr>
          <p:cNvSpPr>
            <a:spLocks noGrp="1"/>
          </p:cNvSpPr>
          <p:nvPr>
            <p:ph idx="1"/>
          </p:nvPr>
        </p:nvSpPr>
        <p:spPr/>
        <p:txBody>
          <a:bodyPr>
            <a:normAutofit/>
          </a:bodyPr>
          <a:lstStyle/>
          <a:p>
            <a:r>
              <a:rPr lang="en-US" dirty="0"/>
              <a:t>Create a Program that calculates the X values of:</a:t>
            </a:r>
          </a:p>
          <a:p>
            <a:pPr marL="457200" indent="-457200">
              <a:buFont typeface="Arial" panose="020B0604020202020204" pitchFamily="34" charset="0"/>
              <a:buChar char="•"/>
            </a:pPr>
            <a:r>
              <a:rPr lang="en-US" dirty="0"/>
              <a:t>2x</a:t>
            </a:r>
            <a:r>
              <a:rPr lang="en-US" baseline="30000" dirty="0"/>
              <a:t>2</a:t>
            </a:r>
            <a:r>
              <a:rPr lang="en-US" dirty="0"/>
              <a:t> + 5x + 6</a:t>
            </a:r>
          </a:p>
          <a:p>
            <a:r>
              <a:rPr lang="en-US" dirty="0"/>
              <a:t>Then output these values in a sentence. The sentence does NOT need to be stored.</a:t>
            </a:r>
          </a:p>
        </p:txBody>
      </p:sp>
    </p:spTree>
    <p:extLst>
      <p:ext uri="{BB962C8B-B14F-4D97-AF65-F5344CB8AC3E}">
        <p14:creationId xmlns:p14="http://schemas.microsoft.com/office/powerpoint/2010/main" val="2607386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245B42B6-26F8-4E25-839B-FB38F13BE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90A544-4AB3-EA47-92CD-72F344960A37}"/>
              </a:ext>
            </a:extLst>
          </p:cNvPr>
          <p:cNvSpPr>
            <a:spLocks noGrp="1"/>
          </p:cNvSpPr>
          <p:nvPr>
            <p:ph type="title"/>
          </p:nvPr>
        </p:nvSpPr>
        <p:spPr>
          <a:xfrm>
            <a:off x="960120" y="317814"/>
            <a:ext cx="10268712" cy="1700784"/>
          </a:xfrm>
        </p:spPr>
        <p:txBody>
          <a:bodyPr>
            <a:normAutofit/>
          </a:bodyPr>
          <a:lstStyle/>
          <a:p>
            <a:r>
              <a:rPr lang="en-US" dirty="0"/>
              <a:t>Learning outcomes</a:t>
            </a:r>
          </a:p>
        </p:txBody>
      </p:sp>
      <p:graphicFrame>
        <p:nvGraphicFramePr>
          <p:cNvPr id="15" name="Content Placeholder 2">
            <a:extLst>
              <a:ext uri="{FF2B5EF4-FFF2-40B4-BE49-F238E27FC236}">
                <a16:creationId xmlns:a16="http://schemas.microsoft.com/office/drawing/2014/main" id="{55349D53-E995-4146-9FA9-470FF4CD787B}"/>
              </a:ext>
            </a:extLst>
          </p:cNvPr>
          <p:cNvGraphicFramePr>
            <a:graphicFrameLocks noGrp="1"/>
          </p:cNvGraphicFramePr>
          <p:nvPr>
            <p:ph idx="1"/>
            <p:extLst>
              <p:ext uri="{D42A27DB-BD31-4B8C-83A1-F6EECF244321}">
                <p14:modId xmlns:p14="http://schemas.microsoft.com/office/powerpoint/2010/main" val="3265876751"/>
              </p:ext>
            </p:extLst>
          </p:nvPr>
        </p:nvGraphicFramePr>
        <p:xfrm>
          <a:off x="960438" y="2745545"/>
          <a:ext cx="10267950" cy="3364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05121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0A544-4AB3-EA47-92CD-72F344960A37}"/>
              </a:ext>
            </a:extLst>
          </p:cNvPr>
          <p:cNvSpPr>
            <a:spLocks noGrp="1"/>
          </p:cNvSpPr>
          <p:nvPr>
            <p:ph type="title"/>
          </p:nvPr>
        </p:nvSpPr>
        <p:spPr>
          <a:xfrm>
            <a:off x="960120" y="317814"/>
            <a:ext cx="10268712" cy="1700784"/>
          </a:xfrm>
        </p:spPr>
        <p:txBody>
          <a:bodyPr>
            <a:normAutofit/>
          </a:bodyPr>
          <a:lstStyle/>
          <a:p>
            <a:r>
              <a:rPr lang="en-US" dirty="0"/>
              <a:t>Learning outcomes</a:t>
            </a:r>
          </a:p>
        </p:txBody>
      </p:sp>
      <p:graphicFrame>
        <p:nvGraphicFramePr>
          <p:cNvPr id="15" name="Content Placeholder 2">
            <a:extLst>
              <a:ext uri="{FF2B5EF4-FFF2-40B4-BE49-F238E27FC236}">
                <a16:creationId xmlns:a16="http://schemas.microsoft.com/office/drawing/2014/main" id="{55349D53-E995-4146-9FA9-470FF4CD787B}"/>
              </a:ext>
            </a:extLst>
          </p:cNvPr>
          <p:cNvGraphicFramePr>
            <a:graphicFrameLocks noGrp="1"/>
          </p:cNvGraphicFramePr>
          <p:nvPr>
            <p:ph idx="1"/>
            <p:extLst>
              <p:ext uri="{D42A27DB-BD31-4B8C-83A1-F6EECF244321}">
                <p14:modId xmlns:p14="http://schemas.microsoft.com/office/powerpoint/2010/main" val="672187203"/>
              </p:ext>
            </p:extLst>
          </p:nvPr>
        </p:nvGraphicFramePr>
        <p:xfrm>
          <a:off x="960438" y="2745545"/>
          <a:ext cx="10267950" cy="33644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972156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B464A-6793-904E-8674-84BA3CE8A0A9}"/>
              </a:ext>
            </a:extLst>
          </p:cNvPr>
          <p:cNvSpPr>
            <a:spLocks noGrp="1"/>
          </p:cNvSpPr>
          <p:nvPr>
            <p:ph type="title"/>
          </p:nvPr>
        </p:nvSpPr>
        <p:spPr/>
        <p:txBody>
          <a:bodyPr/>
          <a:lstStyle/>
          <a:p>
            <a:r>
              <a:rPr lang="en-US" dirty="0"/>
              <a:t>Storing Data</a:t>
            </a:r>
          </a:p>
        </p:txBody>
      </p:sp>
      <p:sp>
        <p:nvSpPr>
          <p:cNvPr id="3" name="Text Placeholder 2">
            <a:extLst>
              <a:ext uri="{FF2B5EF4-FFF2-40B4-BE49-F238E27FC236}">
                <a16:creationId xmlns:a16="http://schemas.microsoft.com/office/drawing/2014/main" id="{3C19362C-379F-514F-A95E-477F37E79E4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361866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CB6A5-DBFE-CC41-83AD-703EB5A28A13}"/>
              </a:ext>
            </a:extLst>
          </p:cNvPr>
          <p:cNvSpPr>
            <a:spLocks noGrp="1"/>
          </p:cNvSpPr>
          <p:nvPr>
            <p:ph type="title"/>
          </p:nvPr>
        </p:nvSpPr>
        <p:spPr/>
        <p:txBody>
          <a:bodyPr/>
          <a:lstStyle/>
          <a:p>
            <a:r>
              <a:rPr lang="en-US" dirty="0"/>
              <a:t>Hello World</a:t>
            </a:r>
          </a:p>
        </p:txBody>
      </p:sp>
      <p:sp>
        <p:nvSpPr>
          <p:cNvPr id="3" name="Content Placeholder 2">
            <a:extLst>
              <a:ext uri="{FF2B5EF4-FFF2-40B4-BE49-F238E27FC236}">
                <a16:creationId xmlns:a16="http://schemas.microsoft.com/office/drawing/2014/main" id="{695BFA26-F25F-6843-B892-E4FDA4A3F5E6}"/>
              </a:ext>
            </a:extLst>
          </p:cNvPr>
          <p:cNvSpPr>
            <a:spLocks noGrp="1"/>
          </p:cNvSpPr>
          <p:nvPr>
            <p:ph idx="1"/>
          </p:nvPr>
        </p:nvSpPr>
        <p:spPr/>
        <p:txBody>
          <a:bodyPr>
            <a:normAutofit/>
          </a:bodyPr>
          <a:lstStyle/>
          <a:p>
            <a:r>
              <a:rPr lang="en-GB" dirty="0">
                <a:solidFill>
                  <a:srgbClr val="BF6426"/>
                </a:solidFill>
                <a:latin typeface="Courier" pitchFamily="2" charset="0"/>
              </a:rPr>
              <a:t>public class </a:t>
            </a:r>
            <a:r>
              <a:rPr lang="en-GB" dirty="0">
                <a:solidFill>
                  <a:srgbClr val="99A8BA"/>
                </a:solidFill>
                <a:latin typeface="Courier" pitchFamily="2" charset="0"/>
              </a:rPr>
              <a:t>Main {</a:t>
            </a:r>
          </a:p>
          <a:p>
            <a:r>
              <a:rPr lang="en-GB" dirty="0">
                <a:solidFill>
                  <a:srgbClr val="99A8BA"/>
                </a:solidFill>
                <a:latin typeface="Courier" pitchFamily="2" charset="0"/>
              </a:rPr>
              <a:t>    </a:t>
            </a:r>
            <a:r>
              <a:rPr lang="en-GB" dirty="0">
                <a:solidFill>
                  <a:srgbClr val="BF6426"/>
                </a:solidFill>
                <a:latin typeface="Courier" pitchFamily="2" charset="0"/>
              </a:rPr>
              <a:t>public static void </a:t>
            </a:r>
            <a:r>
              <a:rPr lang="en-GB" dirty="0">
                <a:solidFill>
                  <a:srgbClr val="FEBB5B"/>
                </a:solidFill>
                <a:latin typeface="Courier" pitchFamily="2" charset="0"/>
              </a:rPr>
              <a:t>main</a:t>
            </a:r>
            <a:r>
              <a:rPr lang="en-GB" dirty="0">
                <a:solidFill>
                  <a:srgbClr val="99A8BA"/>
                </a:solidFill>
                <a:latin typeface="Courier" pitchFamily="2" charset="0"/>
              </a:rPr>
              <a:t>(String[] </a:t>
            </a:r>
            <a:r>
              <a:rPr lang="en-GB" dirty="0" err="1">
                <a:solidFill>
                  <a:srgbClr val="99A8BA"/>
                </a:solidFill>
                <a:latin typeface="Courier" pitchFamily="2" charset="0"/>
              </a:rPr>
              <a:t>args</a:t>
            </a:r>
            <a:r>
              <a:rPr lang="en-GB" dirty="0">
                <a:solidFill>
                  <a:srgbClr val="99A8BA"/>
                </a:solidFill>
                <a:latin typeface="Courier" pitchFamily="2" charset="0"/>
              </a:rPr>
              <a:t>) {</a:t>
            </a:r>
          </a:p>
          <a:p>
            <a:r>
              <a:rPr lang="en-GB" dirty="0">
                <a:solidFill>
                  <a:srgbClr val="99A8BA"/>
                </a:solidFill>
                <a:latin typeface="Courier" pitchFamily="2" charset="0"/>
              </a:rPr>
              <a:t>        </a:t>
            </a:r>
            <a:r>
              <a:rPr lang="en-GB" dirty="0" err="1">
                <a:solidFill>
                  <a:srgbClr val="99A8BA"/>
                </a:solidFill>
                <a:latin typeface="Courier" pitchFamily="2" charset="0"/>
              </a:rPr>
              <a:t>System.</a:t>
            </a:r>
            <a:r>
              <a:rPr lang="en-GB" i="1" dirty="0" err="1">
                <a:solidFill>
                  <a:srgbClr val="85609A"/>
                </a:solidFill>
                <a:latin typeface="Courier" pitchFamily="2" charset="0"/>
              </a:rPr>
              <a:t>out</a:t>
            </a:r>
            <a:r>
              <a:rPr lang="en-GB" dirty="0" err="1">
                <a:solidFill>
                  <a:srgbClr val="99A8BA"/>
                </a:solidFill>
                <a:latin typeface="Courier" pitchFamily="2" charset="0"/>
              </a:rPr>
              <a:t>.println</a:t>
            </a:r>
            <a:r>
              <a:rPr lang="en-GB" dirty="0">
                <a:solidFill>
                  <a:srgbClr val="99A8BA"/>
                </a:solidFill>
                <a:latin typeface="Courier" pitchFamily="2" charset="0"/>
              </a:rPr>
              <a:t>(</a:t>
            </a:r>
            <a:r>
              <a:rPr lang="en-GB" dirty="0">
                <a:solidFill>
                  <a:srgbClr val="587647"/>
                </a:solidFill>
                <a:latin typeface="Courier" pitchFamily="2" charset="0"/>
              </a:rPr>
              <a:t>"Hello World!!"</a:t>
            </a:r>
            <a:r>
              <a:rPr lang="en-GB" dirty="0">
                <a:solidFill>
                  <a:srgbClr val="99A8BA"/>
                </a:solidFill>
                <a:latin typeface="Courier" pitchFamily="2" charset="0"/>
              </a:rPr>
              <a:t>)</a:t>
            </a:r>
            <a:r>
              <a:rPr lang="en-GB" dirty="0">
                <a:solidFill>
                  <a:srgbClr val="BF6426"/>
                </a:solidFill>
                <a:latin typeface="Courier" pitchFamily="2" charset="0"/>
              </a:rPr>
              <a:t>;</a:t>
            </a:r>
          </a:p>
          <a:p>
            <a:r>
              <a:rPr lang="en-GB" dirty="0">
                <a:solidFill>
                  <a:srgbClr val="BF6426"/>
                </a:solidFill>
                <a:latin typeface="Courier" pitchFamily="2" charset="0"/>
              </a:rPr>
              <a:t>    </a:t>
            </a:r>
            <a:r>
              <a:rPr lang="en-GB" dirty="0">
                <a:solidFill>
                  <a:srgbClr val="99A8BA"/>
                </a:solidFill>
                <a:latin typeface="Courier" pitchFamily="2" charset="0"/>
              </a:rPr>
              <a:t>}   </a:t>
            </a:r>
          </a:p>
          <a:p>
            <a:r>
              <a:rPr lang="en-GB" dirty="0">
                <a:solidFill>
                  <a:srgbClr val="99A8BA"/>
                </a:solidFill>
                <a:latin typeface="Courier" pitchFamily="2" charset="0"/>
              </a:rPr>
              <a:t>}</a:t>
            </a:r>
          </a:p>
        </p:txBody>
      </p:sp>
    </p:spTree>
    <p:extLst>
      <p:ext uri="{BB962C8B-B14F-4D97-AF65-F5344CB8AC3E}">
        <p14:creationId xmlns:p14="http://schemas.microsoft.com/office/powerpoint/2010/main" val="33808009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30936-977D-934D-86E2-C461BB1F5ED3}"/>
              </a:ext>
            </a:extLst>
          </p:cNvPr>
          <p:cNvSpPr>
            <a:spLocks noGrp="1"/>
          </p:cNvSpPr>
          <p:nvPr>
            <p:ph type="title"/>
          </p:nvPr>
        </p:nvSpPr>
        <p:spPr/>
        <p:txBody>
          <a:bodyPr/>
          <a:lstStyle/>
          <a:p>
            <a:r>
              <a:rPr lang="en-US" dirty="0"/>
              <a:t>Data Types</a:t>
            </a:r>
          </a:p>
        </p:txBody>
      </p:sp>
      <p:sp>
        <p:nvSpPr>
          <p:cNvPr id="3" name="Content Placeholder 2">
            <a:extLst>
              <a:ext uri="{FF2B5EF4-FFF2-40B4-BE49-F238E27FC236}">
                <a16:creationId xmlns:a16="http://schemas.microsoft.com/office/drawing/2014/main" id="{4DFE7C2B-8919-694A-B07E-91B0E9CC2BBA}"/>
              </a:ext>
            </a:extLst>
          </p:cNvPr>
          <p:cNvSpPr>
            <a:spLocks noGrp="1"/>
          </p:cNvSpPr>
          <p:nvPr>
            <p:ph idx="1"/>
          </p:nvPr>
        </p:nvSpPr>
        <p:spPr/>
        <p:txBody>
          <a:bodyPr/>
          <a:lstStyle/>
          <a:p>
            <a:pPr marL="457200" indent="-457200">
              <a:buFont typeface="Arial" panose="020B0604020202020204" pitchFamily="34" charset="0"/>
              <a:buChar char="•"/>
            </a:pPr>
            <a:r>
              <a:rPr lang="en-US" dirty="0"/>
              <a:t>Primitive Data Types</a:t>
            </a:r>
          </a:p>
          <a:p>
            <a:pPr marL="731520" lvl="1" indent="-457200">
              <a:buFont typeface="Arial" panose="020B0604020202020204" pitchFamily="34" charset="0"/>
              <a:buChar char="•"/>
            </a:pPr>
            <a:r>
              <a:rPr lang="en-GB" dirty="0"/>
              <a:t>byte</a:t>
            </a:r>
            <a:r>
              <a:rPr lang="en-GB" sz="2400" dirty="0"/>
              <a:t>, </a:t>
            </a:r>
            <a:r>
              <a:rPr lang="en-GB" dirty="0"/>
              <a:t>short</a:t>
            </a:r>
            <a:r>
              <a:rPr lang="en-GB" sz="2400" dirty="0"/>
              <a:t>, </a:t>
            </a:r>
            <a:r>
              <a:rPr lang="en-GB" dirty="0">
                <a:highlight>
                  <a:srgbClr val="FFFF00"/>
                </a:highlight>
              </a:rPr>
              <a:t>int</a:t>
            </a:r>
            <a:r>
              <a:rPr lang="en-GB" sz="2400" dirty="0"/>
              <a:t>, </a:t>
            </a:r>
            <a:r>
              <a:rPr lang="en-GB" dirty="0"/>
              <a:t>long</a:t>
            </a:r>
            <a:r>
              <a:rPr lang="en-GB" sz="2400" dirty="0"/>
              <a:t>, </a:t>
            </a:r>
            <a:r>
              <a:rPr lang="en-GB" dirty="0"/>
              <a:t>float</a:t>
            </a:r>
            <a:r>
              <a:rPr lang="en-GB" sz="2400" dirty="0"/>
              <a:t>, </a:t>
            </a:r>
            <a:r>
              <a:rPr lang="en-GB" dirty="0"/>
              <a:t>double</a:t>
            </a:r>
            <a:r>
              <a:rPr lang="en-GB" sz="2400" dirty="0"/>
              <a:t>, </a:t>
            </a:r>
            <a:r>
              <a:rPr lang="en-GB" dirty="0" err="1">
                <a:highlight>
                  <a:srgbClr val="FFFF00"/>
                </a:highlight>
              </a:rPr>
              <a:t>boolean</a:t>
            </a:r>
            <a:r>
              <a:rPr lang="en-GB" sz="2400" dirty="0"/>
              <a:t> and </a:t>
            </a:r>
            <a:r>
              <a:rPr lang="en-GB" dirty="0">
                <a:highlight>
                  <a:srgbClr val="FFFF00"/>
                </a:highlight>
              </a:rPr>
              <a:t>char</a:t>
            </a:r>
            <a:endParaRPr lang="en-US" dirty="0">
              <a:highlight>
                <a:srgbClr val="FFFF00"/>
              </a:highlight>
            </a:endParaRPr>
          </a:p>
          <a:p>
            <a:pPr marL="457200" indent="-457200">
              <a:buFont typeface="Arial" panose="020B0604020202020204" pitchFamily="34" charset="0"/>
              <a:buChar char="•"/>
            </a:pPr>
            <a:r>
              <a:rPr lang="en-GB" dirty="0"/>
              <a:t>Non-Primitive Data Types</a:t>
            </a:r>
            <a:endParaRPr lang="en-US" dirty="0"/>
          </a:p>
          <a:p>
            <a:pPr marL="731520" lvl="1" indent="-457200">
              <a:buFont typeface="Arial" panose="020B0604020202020204" pitchFamily="34" charset="0"/>
              <a:buChar char="•"/>
            </a:pPr>
            <a:r>
              <a:rPr lang="en-US" dirty="0"/>
              <a:t>Strings, Arrays and Classes</a:t>
            </a:r>
            <a:endParaRPr lang="en-GB" dirty="0"/>
          </a:p>
        </p:txBody>
      </p:sp>
    </p:spTree>
    <p:extLst>
      <p:ext uri="{BB962C8B-B14F-4D97-AF65-F5344CB8AC3E}">
        <p14:creationId xmlns:p14="http://schemas.microsoft.com/office/powerpoint/2010/main" val="27694773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E3136-6B5D-1948-AC3C-258584D5EF4A}"/>
              </a:ext>
            </a:extLst>
          </p:cNvPr>
          <p:cNvSpPr>
            <a:spLocks noGrp="1"/>
          </p:cNvSpPr>
          <p:nvPr>
            <p:ph type="title"/>
          </p:nvPr>
        </p:nvSpPr>
        <p:spPr/>
        <p:txBody>
          <a:bodyPr/>
          <a:lstStyle/>
          <a:p>
            <a:r>
              <a:rPr lang="en-US" dirty="0"/>
              <a:t>String</a:t>
            </a:r>
          </a:p>
        </p:txBody>
      </p:sp>
      <p:sp>
        <p:nvSpPr>
          <p:cNvPr id="3" name="Content Placeholder 2">
            <a:extLst>
              <a:ext uri="{FF2B5EF4-FFF2-40B4-BE49-F238E27FC236}">
                <a16:creationId xmlns:a16="http://schemas.microsoft.com/office/drawing/2014/main" id="{29FF2A18-19F2-3846-99C3-EBFBBADAFF3B}"/>
              </a:ext>
            </a:extLst>
          </p:cNvPr>
          <p:cNvSpPr>
            <a:spLocks noGrp="1"/>
          </p:cNvSpPr>
          <p:nvPr>
            <p:ph idx="1"/>
          </p:nvPr>
        </p:nvSpPr>
        <p:spPr/>
        <p:txBody>
          <a:bodyPr>
            <a:normAutofit fontScale="92500" lnSpcReduction="10000"/>
          </a:bodyPr>
          <a:lstStyle/>
          <a:p>
            <a:r>
              <a:rPr lang="en-GB" dirty="0">
                <a:solidFill>
                  <a:srgbClr val="BF6426"/>
                </a:solidFill>
                <a:latin typeface="Courier" pitchFamily="2" charset="0"/>
              </a:rPr>
              <a:t>public class </a:t>
            </a:r>
            <a:r>
              <a:rPr lang="en-GB" dirty="0">
                <a:solidFill>
                  <a:srgbClr val="99A8BA"/>
                </a:solidFill>
                <a:latin typeface="Courier" pitchFamily="2" charset="0"/>
              </a:rPr>
              <a:t>Main {</a:t>
            </a:r>
            <a:endParaRPr lang="en-GB" dirty="0">
              <a:solidFill>
                <a:srgbClr val="BF6426"/>
              </a:solidFill>
              <a:latin typeface="Courier" pitchFamily="2" charset="0"/>
            </a:endParaRPr>
          </a:p>
          <a:p>
            <a:r>
              <a:rPr lang="en-GB" dirty="0">
                <a:solidFill>
                  <a:srgbClr val="99A8BA"/>
                </a:solidFill>
                <a:latin typeface="Courier" pitchFamily="2" charset="0"/>
              </a:rPr>
              <a:t>    </a:t>
            </a:r>
            <a:r>
              <a:rPr lang="en-GB" dirty="0">
                <a:solidFill>
                  <a:srgbClr val="BF6426"/>
                </a:solidFill>
                <a:latin typeface="Courier" pitchFamily="2" charset="0"/>
              </a:rPr>
              <a:t>public static void </a:t>
            </a:r>
            <a:r>
              <a:rPr lang="en-GB" dirty="0">
                <a:solidFill>
                  <a:srgbClr val="FEBB5B"/>
                </a:solidFill>
                <a:latin typeface="Courier" pitchFamily="2" charset="0"/>
              </a:rPr>
              <a:t>main</a:t>
            </a:r>
            <a:r>
              <a:rPr lang="en-GB" dirty="0">
                <a:solidFill>
                  <a:srgbClr val="99A8BA"/>
                </a:solidFill>
                <a:latin typeface="Courier" pitchFamily="2" charset="0"/>
              </a:rPr>
              <a:t>(String[] </a:t>
            </a:r>
            <a:r>
              <a:rPr lang="en-GB" dirty="0" err="1">
                <a:solidFill>
                  <a:srgbClr val="99A8BA"/>
                </a:solidFill>
                <a:latin typeface="Courier" pitchFamily="2" charset="0"/>
              </a:rPr>
              <a:t>args</a:t>
            </a:r>
            <a:r>
              <a:rPr lang="en-GB" dirty="0">
                <a:solidFill>
                  <a:srgbClr val="99A8BA"/>
                </a:solidFill>
                <a:latin typeface="Courier" pitchFamily="2" charset="0"/>
              </a:rPr>
              <a:t>) {</a:t>
            </a:r>
          </a:p>
          <a:p>
            <a:r>
              <a:rPr lang="en-GB" dirty="0">
                <a:solidFill>
                  <a:srgbClr val="99A8BA"/>
                </a:solidFill>
                <a:latin typeface="Courier" pitchFamily="2" charset="0"/>
              </a:rPr>
              <a:t>        String </a:t>
            </a:r>
            <a:r>
              <a:rPr lang="en-GB" dirty="0" err="1">
                <a:solidFill>
                  <a:srgbClr val="99A8BA"/>
                </a:solidFill>
                <a:latin typeface="Courier" pitchFamily="2" charset="0"/>
              </a:rPr>
              <a:t>outputString</a:t>
            </a:r>
            <a:r>
              <a:rPr lang="en-GB" dirty="0">
                <a:solidFill>
                  <a:srgbClr val="BF6426"/>
                </a:solidFill>
                <a:latin typeface="Courier" pitchFamily="2" charset="0"/>
              </a:rPr>
              <a:t>;</a:t>
            </a:r>
            <a:endParaRPr lang="en-GB" dirty="0">
              <a:solidFill>
                <a:srgbClr val="99A8BA"/>
              </a:solidFill>
              <a:latin typeface="Courier" pitchFamily="2" charset="0"/>
            </a:endParaRPr>
          </a:p>
          <a:p>
            <a:r>
              <a:rPr lang="en-GB" dirty="0">
                <a:solidFill>
                  <a:srgbClr val="BF6426"/>
                </a:solidFill>
                <a:latin typeface="Courier" pitchFamily="2" charset="0"/>
              </a:rPr>
              <a:t>        </a:t>
            </a:r>
            <a:r>
              <a:rPr lang="en-GB" dirty="0" err="1">
                <a:solidFill>
                  <a:srgbClr val="99A8BA"/>
                </a:solidFill>
                <a:latin typeface="Courier" pitchFamily="2" charset="0"/>
              </a:rPr>
              <a:t>outputString</a:t>
            </a:r>
            <a:r>
              <a:rPr lang="en-GB" dirty="0">
                <a:solidFill>
                  <a:srgbClr val="99A8BA"/>
                </a:solidFill>
                <a:latin typeface="Courier" pitchFamily="2" charset="0"/>
              </a:rPr>
              <a:t> = </a:t>
            </a:r>
            <a:r>
              <a:rPr lang="en-GB" dirty="0">
                <a:solidFill>
                  <a:srgbClr val="587647"/>
                </a:solidFill>
                <a:latin typeface="Courier" pitchFamily="2" charset="0"/>
              </a:rPr>
              <a:t>"Hello World"</a:t>
            </a:r>
            <a:r>
              <a:rPr lang="en-GB" dirty="0">
                <a:solidFill>
                  <a:srgbClr val="BF6426"/>
                </a:solidFill>
                <a:latin typeface="Courier" pitchFamily="2" charset="0"/>
              </a:rPr>
              <a:t>;</a:t>
            </a:r>
            <a:endParaRPr lang="en-GB" dirty="0">
              <a:solidFill>
                <a:srgbClr val="99A8BA"/>
              </a:solidFill>
              <a:latin typeface="Courier" pitchFamily="2" charset="0"/>
            </a:endParaRPr>
          </a:p>
          <a:p>
            <a:r>
              <a:rPr lang="en-GB" dirty="0">
                <a:solidFill>
                  <a:srgbClr val="BF6426"/>
                </a:solidFill>
                <a:latin typeface="Courier" pitchFamily="2" charset="0"/>
              </a:rPr>
              <a:t>        </a:t>
            </a:r>
            <a:r>
              <a:rPr lang="en-GB" dirty="0" err="1">
                <a:solidFill>
                  <a:srgbClr val="99A8BA"/>
                </a:solidFill>
                <a:latin typeface="Courier" pitchFamily="2" charset="0"/>
              </a:rPr>
              <a:t>System.</a:t>
            </a:r>
            <a:r>
              <a:rPr lang="en-GB" i="1" dirty="0" err="1">
                <a:solidFill>
                  <a:srgbClr val="85609A"/>
                </a:solidFill>
                <a:latin typeface="Courier" pitchFamily="2" charset="0"/>
              </a:rPr>
              <a:t>out</a:t>
            </a:r>
            <a:r>
              <a:rPr lang="en-GB" dirty="0" err="1">
                <a:solidFill>
                  <a:srgbClr val="99A8BA"/>
                </a:solidFill>
                <a:latin typeface="Courier" pitchFamily="2" charset="0"/>
              </a:rPr>
              <a:t>.println</a:t>
            </a:r>
            <a:r>
              <a:rPr lang="en-GB" dirty="0">
                <a:solidFill>
                  <a:srgbClr val="99A8BA"/>
                </a:solidFill>
                <a:latin typeface="Courier" pitchFamily="2" charset="0"/>
              </a:rPr>
              <a:t>(</a:t>
            </a:r>
            <a:r>
              <a:rPr lang="en-GB" dirty="0" err="1">
                <a:solidFill>
                  <a:srgbClr val="99A8BA"/>
                </a:solidFill>
                <a:latin typeface="Courier" pitchFamily="2" charset="0"/>
              </a:rPr>
              <a:t>outputString</a:t>
            </a:r>
            <a:r>
              <a:rPr lang="en-GB" dirty="0">
                <a:solidFill>
                  <a:srgbClr val="99A8BA"/>
                </a:solidFill>
                <a:latin typeface="Courier" pitchFamily="2" charset="0"/>
              </a:rPr>
              <a:t>)</a:t>
            </a:r>
            <a:r>
              <a:rPr lang="en-GB" dirty="0">
                <a:solidFill>
                  <a:srgbClr val="BF6426"/>
                </a:solidFill>
                <a:latin typeface="Courier" pitchFamily="2" charset="0"/>
              </a:rPr>
              <a:t>;</a:t>
            </a:r>
            <a:endParaRPr lang="en-GB" dirty="0">
              <a:solidFill>
                <a:srgbClr val="99A8BA"/>
              </a:solidFill>
              <a:latin typeface="Courier" pitchFamily="2" charset="0"/>
            </a:endParaRPr>
          </a:p>
          <a:p>
            <a:r>
              <a:rPr lang="en-GB" dirty="0">
                <a:solidFill>
                  <a:srgbClr val="BF6426"/>
                </a:solidFill>
                <a:latin typeface="Courier" pitchFamily="2" charset="0"/>
              </a:rPr>
              <a:t>    </a:t>
            </a:r>
            <a:r>
              <a:rPr lang="en-GB" dirty="0">
                <a:solidFill>
                  <a:srgbClr val="99A8BA"/>
                </a:solidFill>
                <a:latin typeface="Courier" pitchFamily="2" charset="0"/>
              </a:rPr>
              <a:t>}</a:t>
            </a:r>
            <a:endParaRPr lang="en-GB" dirty="0">
              <a:solidFill>
                <a:srgbClr val="BF6426"/>
              </a:solidFill>
              <a:latin typeface="Courier" pitchFamily="2" charset="0"/>
            </a:endParaRPr>
          </a:p>
          <a:p>
            <a:r>
              <a:rPr lang="en-GB" dirty="0">
                <a:solidFill>
                  <a:srgbClr val="99A8BA"/>
                </a:solidFill>
                <a:latin typeface="Courier" pitchFamily="2" charset="0"/>
              </a:rPr>
              <a:t>}</a:t>
            </a:r>
          </a:p>
        </p:txBody>
      </p:sp>
    </p:spTree>
    <p:extLst>
      <p:ext uri="{BB962C8B-B14F-4D97-AF65-F5344CB8AC3E}">
        <p14:creationId xmlns:p14="http://schemas.microsoft.com/office/powerpoint/2010/main" val="25662019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760E1-B2B8-DE4B-A0B4-83154A7546B7}"/>
              </a:ext>
            </a:extLst>
          </p:cNvPr>
          <p:cNvSpPr>
            <a:spLocks noGrp="1"/>
          </p:cNvSpPr>
          <p:nvPr>
            <p:ph type="title"/>
          </p:nvPr>
        </p:nvSpPr>
        <p:spPr/>
        <p:txBody>
          <a:bodyPr/>
          <a:lstStyle/>
          <a:p>
            <a:r>
              <a:rPr lang="en-US" dirty="0"/>
              <a:t>Data Types</a:t>
            </a:r>
          </a:p>
        </p:txBody>
      </p:sp>
      <p:sp>
        <p:nvSpPr>
          <p:cNvPr id="3" name="Content Placeholder 2">
            <a:extLst>
              <a:ext uri="{FF2B5EF4-FFF2-40B4-BE49-F238E27FC236}">
                <a16:creationId xmlns:a16="http://schemas.microsoft.com/office/drawing/2014/main" id="{792677B2-4967-F84C-A92C-36FE66CA3461}"/>
              </a:ext>
            </a:extLst>
          </p:cNvPr>
          <p:cNvSpPr>
            <a:spLocks noGrp="1"/>
          </p:cNvSpPr>
          <p:nvPr>
            <p:ph idx="1"/>
          </p:nvPr>
        </p:nvSpPr>
        <p:spPr/>
        <p:txBody>
          <a:bodyPr>
            <a:normAutofit fontScale="55000" lnSpcReduction="20000"/>
          </a:bodyPr>
          <a:lstStyle/>
          <a:p>
            <a:r>
              <a:rPr lang="en-GB" dirty="0">
                <a:solidFill>
                  <a:srgbClr val="BF6426"/>
                </a:solidFill>
                <a:latin typeface="Courier" pitchFamily="2" charset="0"/>
              </a:rPr>
              <a:t>byte </a:t>
            </a:r>
            <a:r>
              <a:rPr lang="en-GB" dirty="0" err="1">
                <a:solidFill>
                  <a:srgbClr val="99A8BA"/>
                </a:solidFill>
                <a:latin typeface="Courier" pitchFamily="2" charset="0"/>
              </a:rPr>
              <a:t>myByte</a:t>
            </a:r>
            <a:r>
              <a:rPr lang="en-GB" dirty="0">
                <a:solidFill>
                  <a:srgbClr val="BF6426"/>
                </a:solidFill>
                <a:latin typeface="Courier" pitchFamily="2" charset="0"/>
              </a:rPr>
              <a:t>;</a:t>
            </a:r>
          </a:p>
          <a:p>
            <a:r>
              <a:rPr lang="en-GB" dirty="0">
                <a:solidFill>
                  <a:srgbClr val="BF6426"/>
                </a:solidFill>
                <a:latin typeface="Courier" pitchFamily="2" charset="0"/>
              </a:rPr>
              <a:t>short </a:t>
            </a:r>
            <a:r>
              <a:rPr lang="en-GB" dirty="0" err="1">
                <a:solidFill>
                  <a:srgbClr val="99A8BA"/>
                </a:solidFill>
                <a:latin typeface="Courier" pitchFamily="2" charset="0"/>
              </a:rPr>
              <a:t>myShort</a:t>
            </a:r>
            <a:r>
              <a:rPr lang="en-GB" dirty="0">
                <a:solidFill>
                  <a:srgbClr val="BF6426"/>
                </a:solidFill>
                <a:latin typeface="Courier" pitchFamily="2" charset="0"/>
              </a:rPr>
              <a:t>;</a:t>
            </a:r>
          </a:p>
          <a:p>
            <a:r>
              <a:rPr lang="en-GB" dirty="0">
                <a:solidFill>
                  <a:srgbClr val="BF6426"/>
                </a:solidFill>
                <a:latin typeface="Courier" pitchFamily="2" charset="0"/>
              </a:rPr>
              <a:t>int </a:t>
            </a:r>
            <a:r>
              <a:rPr lang="en-GB" dirty="0" err="1">
                <a:solidFill>
                  <a:srgbClr val="99A8BA"/>
                </a:solidFill>
                <a:latin typeface="Courier" pitchFamily="2" charset="0"/>
              </a:rPr>
              <a:t>myInt</a:t>
            </a:r>
            <a:r>
              <a:rPr lang="en-GB" dirty="0">
                <a:solidFill>
                  <a:srgbClr val="BF6426"/>
                </a:solidFill>
                <a:latin typeface="Courier" pitchFamily="2" charset="0"/>
              </a:rPr>
              <a:t>;</a:t>
            </a:r>
          </a:p>
          <a:p>
            <a:r>
              <a:rPr lang="en-GB" dirty="0">
                <a:solidFill>
                  <a:srgbClr val="BF6426"/>
                </a:solidFill>
                <a:latin typeface="Courier" pitchFamily="2" charset="0"/>
              </a:rPr>
              <a:t>long </a:t>
            </a:r>
            <a:r>
              <a:rPr lang="en-GB" dirty="0" err="1">
                <a:solidFill>
                  <a:srgbClr val="99A8BA"/>
                </a:solidFill>
                <a:latin typeface="Courier" pitchFamily="2" charset="0"/>
              </a:rPr>
              <a:t>myLong</a:t>
            </a:r>
            <a:r>
              <a:rPr lang="en-GB" dirty="0">
                <a:solidFill>
                  <a:srgbClr val="BF6426"/>
                </a:solidFill>
                <a:latin typeface="Courier" pitchFamily="2" charset="0"/>
              </a:rPr>
              <a:t>;</a:t>
            </a:r>
          </a:p>
          <a:p>
            <a:r>
              <a:rPr lang="en-GB" dirty="0">
                <a:solidFill>
                  <a:srgbClr val="BF6426"/>
                </a:solidFill>
                <a:latin typeface="Courier" pitchFamily="2" charset="0"/>
              </a:rPr>
              <a:t>float </a:t>
            </a:r>
            <a:r>
              <a:rPr lang="en-GB" dirty="0" err="1">
                <a:solidFill>
                  <a:srgbClr val="99A8BA"/>
                </a:solidFill>
                <a:latin typeface="Courier" pitchFamily="2" charset="0"/>
              </a:rPr>
              <a:t>myFloat</a:t>
            </a:r>
            <a:r>
              <a:rPr lang="en-GB" dirty="0">
                <a:solidFill>
                  <a:srgbClr val="BF6426"/>
                </a:solidFill>
                <a:latin typeface="Courier" pitchFamily="2" charset="0"/>
              </a:rPr>
              <a:t>;</a:t>
            </a:r>
          </a:p>
          <a:p>
            <a:r>
              <a:rPr lang="en-GB" dirty="0">
                <a:solidFill>
                  <a:srgbClr val="BF6426"/>
                </a:solidFill>
                <a:latin typeface="Courier" pitchFamily="2" charset="0"/>
              </a:rPr>
              <a:t>double </a:t>
            </a:r>
            <a:r>
              <a:rPr lang="en-GB" dirty="0" err="1">
                <a:solidFill>
                  <a:srgbClr val="99A8BA"/>
                </a:solidFill>
                <a:latin typeface="Courier" pitchFamily="2" charset="0"/>
              </a:rPr>
              <a:t>myDouble</a:t>
            </a:r>
            <a:r>
              <a:rPr lang="en-GB" dirty="0">
                <a:solidFill>
                  <a:srgbClr val="BF6426"/>
                </a:solidFill>
                <a:latin typeface="Courier" pitchFamily="2" charset="0"/>
              </a:rPr>
              <a:t>;</a:t>
            </a:r>
          </a:p>
          <a:p>
            <a:r>
              <a:rPr lang="en-GB" dirty="0" err="1">
                <a:solidFill>
                  <a:srgbClr val="BF6426"/>
                </a:solidFill>
                <a:latin typeface="Courier" pitchFamily="2" charset="0"/>
              </a:rPr>
              <a:t>boolean</a:t>
            </a:r>
            <a:r>
              <a:rPr lang="en-GB" dirty="0">
                <a:solidFill>
                  <a:srgbClr val="BF6426"/>
                </a:solidFill>
                <a:latin typeface="Courier" pitchFamily="2" charset="0"/>
              </a:rPr>
              <a:t> </a:t>
            </a:r>
            <a:r>
              <a:rPr lang="en-GB" dirty="0" err="1">
                <a:solidFill>
                  <a:srgbClr val="99A8BA"/>
                </a:solidFill>
                <a:latin typeface="Courier" pitchFamily="2" charset="0"/>
              </a:rPr>
              <a:t>myBoolean</a:t>
            </a:r>
            <a:r>
              <a:rPr lang="en-GB" dirty="0">
                <a:solidFill>
                  <a:srgbClr val="BF6426"/>
                </a:solidFill>
                <a:latin typeface="Courier" pitchFamily="2" charset="0"/>
              </a:rPr>
              <a:t>;</a:t>
            </a:r>
          </a:p>
          <a:p>
            <a:r>
              <a:rPr lang="en-GB" dirty="0">
                <a:solidFill>
                  <a:srgbClr val="BF6426"/>
                </a:solidFill>
                <a:latin typeface="Courier" pitchFamily="2" charset="0"/>
              </a:rPr>
              <a:t>char </a:t>
            </a:r>
            <a:r>
              <a:rPr lang="en-GB" dirty="0" err="1">
                <a:solidFill>
                  <a:srgbClr val="99A8BA"/>
                </a:solidFill>
                <a:latin typeface="Courier" pitchFamily="2" charset="0"/>
              </a:rPr>
              <a:t>myChar</a:t>
            </a:r>
            <a:r>
              <a:rPr lang="en-GB" dirty="0">
                <a:solidFill>
                  <a:srgbClr val="BF6426"/>
                </a:solidFill>
                <a:latin typeface="Courier" pitchFamily="2" charset="0"/>
              </a:rPr>
              <a:t>;</a:t>
            </a:r>
          </a:p>
          <a:p>
            <a:endParaRPr lang="en-GB" dirty="0">
              <a:solidFill>
                <a:srgbClr val="BF6426"/>
              </a:solidFill>
              <a:latin typeface="Courier" pitchFamily="2" charset="0"/>
            </a:endParaRPr>
          </a:p>
          <a:p>
            <a:r>
              <a:rPr lang="en-GB" dirty="0">
                <a:solidFill>
                  <a:srgbClr val="99A8BA"/>
                </a:solidFill>
                <a:latin typeface="Courier" pitchFamily="2" charset="0"/>
              </a:rPr>
              <a:t>String </a:t>
            </a:r>
            <a:r>
              <a:rPr lang="en-GB" dirty="0" err="1">
                <a:solidFill>
                  <a:srgbClr val="99A8BA"/>
                </a:solidFill>
                <a:latin typeface="Courier" pitchFamily="2" charset="0"/>
              </a:rPr>
              <a:t>myString</a:t>
            </a:r>
            <a:r>
              <a:rPr lang="en-GB" dirty="0">
                <a:solidFill>
                  <a:srgbClr val="BF6426"/>
                </a:solidFill>
                <a:latin typeface="Courier" pitchFamily="2" charset="0"/>
              </a:rPr>
              <a:t>;</a:t>
            </a:r>
            <a:endParaRPr lang="en-GB" dirty="0">
              <a:solidFill>
                <a:srgbClr val="99A8BA"/>
              </a:solidFill>
              <a:latin typeface="Courier" pitchFamily="2" charset="0"/>
            </a:endParaRPr>
          </a:p>
        </p:txBody>
      </p:sp>
    </p:spTree>
    <p:extLst>
      <p:ext uri="{BB962C8B-B14F-4D97-AF65-F5344CB8AC3E}">
        <p14:creationId xmlns:p14="http://schemas.microsoft.com/office/powerpoint/2010/main" val="5796630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3C298-4B4E-934B-86A8-14CD53BBC1DC}"/>
              </a:ext>
            </a:extLst>
          </p:cNvPr>
          <p:cNvSpPr>
            <a:spLocks noGrp="1"/>
          </p:cNvSpPr>
          <p:nvPr>
            <p:ph type="title"/>
          </p:nvPr>
        </p:nvSpPr>
        <p:spPr/>
        <p:txBody>
          <a:bodyPr/>
          <a:lstStyle/>
          <a:p>
            <a:r>
              <a:rPr lang="en-US" dirty="0"/>
              <a:t>Data Types</a:t>
            </a:r>
          </a:p>
        </p:txBody>
      </p:sp>
      <p:sp>
        <p:nvSpPr>
          <p:cNvPr id="5" name="Content Placeholder 4">
            <a:extLst>
              <a:ext uri="{FF2B5EF4-FFF2-40B4-BE49-F238E27FC236}">
                <a16:creationId xmlns:a16="http://schemas.microsoft.com/office/drawing/2014/main" id="{EDF96923-B289-9F48-896A-891DC6F2EE83}"/>
              </a:ext>
            </a:extLst>
          </p:cNvPr>
          <p:cNvSpPr>
            <a:spLocks noGrp="1"/>
          </p:cNvSpPr>
          <p:nvPr>
            <p:ph idx="1"/>
          </p:nvPr>
        </p:nvSpPr>
        <p:spPr/>
        <p:txBody>
          <a:bodyPr>
            <a:normAutofit/>
          </a:bodyPr>
          <a:lstStyle/>
          <a:p>
            <a:r>
              <a:rPr lang="en-GB" sz="1400" dirty="0">
                <a:solidFill>
                  <a:srgbClr val="BF6426"/>
                </a:solidFill>
                <a:latin typeface="Courier" pitchFamily="2" charset="0"/>
              </a:rPr>
              <a:t>public class </a:t>
            </a:r>
            <a:r>
              <a:rPr lang="en-GB" sz="1400" dirty="0">
                <a:solidFill>
                  <a:srgbClr val="99A8BA"/>
                </a:solidFill>
                <a:latin typeface="Courier" pitchFamily="2" charset="0"/>
              </a:rPr>
              <a:t>Main {</a:t>
            </a:r>
            <a:endParaRPr lang="en-GB" sz="1400" dirty="0">
              <a:solidFill>
                <a:srgbClr val="BF6426"/>
              </a:solidFill>
              <a:latin typeface="Courier" pitchFamily="2" charset="0"/>
            </a:endParaRPr>
          </a:p>
          <a:p>
            <a:r>
              <a:rPr lang="en-GB" sz="1400" dirty="0">
                <a:solidFill>
                  <a:srgbClr val="99A8BA"/>
                </a:solidFill>
                <a:latin typeface="Courier" pitchFamily="2" charset="0"/>
              </a:rPr>
              <a:t>    </a:t>
            </a:r>
            <a:r>
              <a:rPr lang="en-GB" sz="1400" dirty="0">
                <a:solidFill>
                  <a:srgbClr val="BF6426"/>
                </a:solidFill>
                <a:latin typeface="Courier" pitchFamily="2" charset="0"/>
              </a:rPr>
              <a:t>public static void </a:t>
            </a:r>
            <a:r>
              <a:rPr lang="en-GB" sz="1400" dirty="0">
                <a:solidFill>
                  <a:srgbClr val="FEBB5B"/>
                </a:solidFill>
                <a:latin typeface="Courier" pitchFamily="2" charset="0"/>
              </a:rPr>
              <a:t>main</a:t>
            </a:r>
            <a:r>
              <a:rPr lang="en-GB" sz="1400" dirty="0">
                <a:solidFill>
                  <a:srgbClr val="99A8BA"/>
                </a:solidFill>
                <a:latin typeface="Courier" pitchFamily="2" charset="0"/>
              </a:rPr>
              <a:t>(String[] </a:t>
            </a:r>
            <a:r>
              <a:rPr lang="en-GB" sz="1400" dirty="0" err="1">
                <a:solidFill>
                  <a:srgbClr val="99A8BA"/>
                </a:solidFill>
                <a:latin typeface="Courier" pitchFamily="2" charset="0"/>
              </a:rPr>
              <a:t>args</a:t>
            </a:r>
            <a:r>
              <a:rPr lang="en-GB" sz="1400" dirty="0">
                <a:solidFill>
                  <a:srgbClr val="99A8BA"/>
                </a:solidFill>
                <a:latin typeface="Courier" pitchFamily="2" charset="0"/>
              </a:rPr>
              <a:t>) {</a:t>
            </a:r>
          </a:p>
          <a:p>
            <a:r>
              <a:rPr lang="en-GB" sz="1400" dirty="0">
                <a:solidFill>
                  <a:srgbClr val="99A8BA"/>
                </a:solidFill>
                <a:latin typeface="Courier" pitchFamily="2" charset="0"/>
              </a:rPr>
              <a:t>        </a:t>
            </a:r>
            <a:r>
              <a:rPr lang="en-GB" sz="1400" dirty="0">
                <a:solidFill>
                  <a:srgbClr val="BF6426"/>
                </a:solidFill>
                <a:latin typeface="Courier" pitchFamily="2" charset="0"/>
              </a:rPr>
              <a:t>int </a:t>
            </a:r>
            <a:r>
              <a:rPr lang="en-GB" sz="1400" dirty="0">
                <a:solidFill>
                  <a:srgbClr val="99A8BA"/>
                </a:solidFill>
                <a:latin typeface="Courier" pitchFamily="2" charset="0"/>
              </a:rPr>
              <a:t>age = </a:t>
            </a:r>
            <a:r>
              <a:rPr lang="en-GB" sz="1400" dirty="0">
                <a:solidFill>
                  <a:srgbClr val="5684AD"/>
                </a:solidFill>
                <a:latin typeface="Courier" pitchFamily="2" charset="0"/>
              </a:rPr>
              <a:t>20</a:t>
            </a:r>
            <a:r>
              <a:rPr lang="en-GB" sz="1400" dirty="0">
                <a:solidFill>
                  <a:srgbClr val="BF6426"/>
                </a:solidFill>
                <a:latin typeface="Courier" pitchFamily="2" charset="0"/>
              </a:rPr>
              <a:t>;</a:t>
            </a:r>
            <a:endParaRPr lang="en-GB" sz="1400" dirty="0">
              <a:solidFill>
                <a:srgbClr val="99A8BA"/>
              </a:solidFill>
              <a:latin typeface="Courier" pitchFamily="2" charset="0"/>
            </a:endParaRPr>
          </a:p>
          <a:p>
            <a:r>
              <a:rPr lang="en-GB" sz="1400" dirty="0">
                <a:solidFill>
                  <a:srgbClr val="BF6426"/>
                </a:solidFill>
                <a:latin typeface="Courier" pitchFamily="2" charset="0"/>
              </a:rPr>
              <a:t>        </a:t>
            </a:r>
            <a:r>
              <a:rPr lang="en-GB" sz="1400" dirty="0">
                <a:solidFill>
                  <a:srgbClr val="99A8BA"/>
                </a:solidFill>
                <a:latin typeface="Courier" pitchFamily="2" charset="0"/>
              </a:rPr>
              <a:t>String name = </a:t>
            </a:r>
            <a:r>
              <a:rPr lang="en-GB" sz="1400" dirty="0">
                <a:solidFill>
                  <a:srgbClr val="587647"/>
                </a:solidFill>
                <a:latin typeface="Courier" pitchFamily="2" charset="0"/>
              </a:rPr>
              <a:t>"Matthew"</a:t>
            </a:r>
            <a:r>
              <a:rPr lang="en-GB" sz="1400" dirty="0">
                <a:solidFill>
                  <a:srgbClr val="BF6426"/>
                </a:solidFill>
                <a:latin typeface="Courier" pitchFamily="2" charset="0"/>
              </a:rPr>
              <a:t>;</a:t>
            </a:r>
            <a:endParaRPr lang="en-GB" sz="1400" dirty="0">
              <a:solidFill>
                <a:srgbClr val="99A8BA"/>
              </a:solidFill>
              <a:latin typeface="Courier" pitchFamily="2" charset="0"/>
            </a:endParaRPr>
          </a:p>
          <a:p>
            <a:r>
              <a:rPr lang="en-GB" sz="1400" dirty="0">
                <a:solidFill>
                  <a:srgbClr val="BF6426"/>
                </a:solidFill>
                <a:latin typeface="Courier" pitchFamily="2" charset="0"/>
              </a:rPr>
              <a:t>        </a:t>
            </a:r>
            <a:r>
              <a:rPr lang="en-GB" sz="1400" dirty="0" err="1">
                <a:solidFill>
                  <a:srgbClr val="99A8BA"/>
                </a:solidFill>
                <a:latin typeface="Courier" pitchFamily="2" charset="0"/>
              </a:rPr>
              <a:t>System.</a:t>
            </a:r>
            <a:r>
              <a:rPr lang="en-GB" sz="1400" i="1" dirty="0" err="1">
                <a:solidFill>
                  <a:srgbClr val="85609A"/>
                </a:solidFill>
                <a:latin typeface="Courier" pitchFamily="2" charset="0"/>
              </a:rPr>
              <a:t>out</a:t>
            </a:r>
            <a:r>
              <a:rPr lang="en-GB" sz="1400" dirty="0" err="1">
                <a:solidFill>
                  <a:srgbClr val="99A8BA"/>
                </a:solidFill>
                <a:latin typeface="Courier" pitchFamily="2" charset="0"/>
              </a:rPr>
              <a:t>.println</a:t>
            </a:r>
            <a:r>
              <a:rPr lang="en-GB" sz="1400" dirty="0">
                <a:solidFill>
                  <a:srgbClr val="99A8BA"/>
                </a:solidFill>
                <a:latin typeface="Courier" pitchFamily="2" charset="0"/>
              </a:rPr>
              <a:t>(</a:t>
            </a:r>
            <a:r>
              <a:rPr lang="en-GB" sz="1400" dirty="0">
                <a:solidFill>
                  <a:srgbClr val="587647"/>
                </a:solidFill>
                <a:latin typeface="Courier" pitchFamily="2" charset="0"/>
              </a:rPr>
              <a:t>”Hello World!, My name is " </a:t>
            </a:r>
            <a:r>
              <a:rPr lang="en-GB" sz="1400" dirty="0">
                <a:solidFill>
                  <a:srgbClr val="99A8BA"/>
                </a:solidFill>
                <a:latin typeface="Courier" pitchFamily="2" charset="0"/>
              </a:rPr>
              <a:t>+ name + </a:t>
            </a:r>
            <a:r>
              <a:rPr lang="en-GB" sz="1400" dirty="0">
                <a:solidFill>
                  <a:srgbClr val="587647"/>
                </a:solidFill>
                <a:latin typeface="Courier" pitchFamily="2" charset="0"/>
              </a:rPr>
              <a:t>" and I am " </a:t>
            </a:r>
            <a:r>
              <a:rPr lang="en-GB" sz="1400" dirty="0">
                <a:solidFill>
                  <a:srgbClr val="99A8BA"/>
                </a:solidFill>
                <a:latin typeface="Courier" pitchFamily="2" charset="0"/>
              </a:rPr>
              <a:t>+ age + </a:t>
            </a:r>
            <a:r>
              <a:rPr lang="en-GB" sz="1400" dirty="0">
                <a:solidFill>
                  <a:srgbClr val="587647"/>
                </a:solidFill>
                <a:latin typeface="Courier" pitchFamily="2" charset="0"/>
              </a:rPr>
              <a:t>" years old!"</a:t>
            </a:r>
            <a:r>
              <a:rPr lang="en-GB" sz="1400" dirty="0">
                <a:solidFill>
                  <a:srgbClr val="99A8BA"/>
                </a:solidFill>
                <a:latin typeface="Courier" pitchFamily="2" charset="0"/>
              </a:rPr>
              <a:t>)</a:t>
            </a:r>
            <a:r>
              <a:rPr lang="en-GB" sz="1400" dirty="0">
                <a:solidFill>
                  <a:srgbClr val="BF6426"/>
                </a:solidFill>
                <a:latin typeface="Courier" pitchFamily="2" charset="0"/>
              </a:rPr>
              <a:t>;</a:t>
            </a:r>
            <a:endParaRPr lang="en-GB" sz="1400" dirty="0">
              <a:solidFill>
                <a:srgbClr val="587647"/>
              </a:solidFill>
              <a:latin typeface="Courier" pitchFamily="2" charset="0"/>
            </a:endParaRPr>
          </a:p>
          <a:p>
            <a:r>
              <a:rPr lang="en-GB" sz="1400" dirty="0">
                <a:solidFill>
                  <a:srgbClr val="BF6426"/>
                </a:solidFill>
                <a:latin typeface="Courier" pitchFamily="2" charset="0"/>
              </a:rPr>
              <a:t>    </a:t>
            </a:r>
            <a:r>
              <a:rPr lang="en-GB" sz="1400" dirty="0">
                <a:solidFill>
                  <a:srgbClr val="99A8BA"/>
                </a:solidFill>
                <a:latin typeface="Courier" pitchFamily="2" charset="0"/>
              </a:rPr>
              <a:t>}</a:t>
            </a:r>
            <a:endParaRPr lang="en-GB" sz="1400" dirty="0">
              <a:solidFill>
                <a:srgbClr val="BF6426"/>
              </a:solidFill>
              <a:latin typeface="Courier" pitchFamily="2" charset="0"/>
            </a:endParaRPr>
          </a:p>
          <a:p>
            <a:r>
              <a:rPr lang="en-GB" sz="1400" dirty="0">
                <a:solidFill>
                  <a:srgbClr val="99A8BA"/>
                </a:solidFill>
                <a:latin typeface="Courier" pitchFamily="2" charset="0"/>
              </a:rPr>
              <a:t>}</a:t>
            </a:r>
          </a:p>
        </p:txBody>
      </p:sp>
    </p:spTree>
    <p:extLst>
      <p:ext uri="{BB962C8B-B14F-4D97-AF65-F5344CB8AC3E}">
        <p14:creationId xmlns:p14="http://schemas.microsoft.com/office/powerpoint/2010/main" val="24154026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JuxtaposeVTI">
  <a:themeElements>
    <a:clrScheme name="AnalogousFromDarkSeedLeftStep">
      <a:dk1>
        <a:srgbClr val="000000"/>
      </a:dk1>
      <a:lt1>
        <a:srgbClr val="FFFFFF"/>
      </a:lt1>
      <a:dk2>
        <a:srgbClr val="1B2F30"/>
      </a:dk2>
      <a:lt2>
        <a:srgbClr val="F3F3F0"/>
      </a:lt2>
      <a:accent1>
        <a:srgbClr val="2F45E4"/>
      </a:accent1>
      <a:accent2>
        <a:srgbClr val="1B7DD2"/>
      </a:accent2>
      <a:accent3>
        <a:srgbClr val="26BDC4"/>
      </a:accent3>
      <a:accent4>
        <a:srgbClr val="19C484"/>
      </a:accent4>
      <a:accent5>
        <a:srgbClr val="27C648"/>
      </a:accent5>
      <a:accent6>
        <a:srgbClr val="3CC419"/>
      </a:accent6>
      <a:hlink>
        <a:srgbClr val="349D5B"/>
      </a:hlink>
      <a:folHlink>
        <a:srgbClr val="7F7F7F"/>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695</Words>
  <Application>Microsoft Macintosh PowerPoint</Application>
  <PresentationFormat>Widescreen</PresentationFormat>
  <Paragraphs>89</Paragraphs>
  <Slides>14</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Courier</vt:lpstr>
      <vt:lpstr>Franklin Gothic Demi Cond</vt:lpstr>
      <vt:lpstr>Franklin Gothic Medium</vt:lpstr>
      <vt:lpstr>Wingdings</vt:lpstr>
      <vt:lpstr>JuxtaposeVTI</vt:lpstr>
      <vt:lpstr>JAVA WORKSHOP</vt:lpstr>
      <vt:lpstr>Learning outcomes</vt:lpstr>
      <vt:lpstr>Learning outcomes</vt:lpstr>
      <vt:lpstr>Storing Data</vt:lpstr>
      <vt:lpstr>Hello World</vt:lpstr>
      <vt:lpstr>Data Types</vt:lpstr>
      <vt:lpstr>String</vt:lpstr>
      <vt:lpstr>Data Types</vt:lpstr>
      <vt:lpstr>Data Types</vt:lpstr>
      <vt:lpstr>Task</vt:lpstr>
      <vt:lpstr>Processing Data</vt:lpstr>
      <vt:lpstr>Processing Data</vt:lpstr>
      <vt:lpstr>Processing Data</vt:lpstr>
      <vt:lpstr>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 WORKSHOP</dc:title>
  <dc:creator>Matthew Woods</dc:creator>
  <cp:lastModifiedBy>Matthew Woods</cp:lastModifiedBy>
  <cp:revision>10</cp:revision>
  <dcterms:created xsi:type="dcterms:W3CDTF">2020-10-10T11:19:49Z</dcterms:created>
  <dcterms:modified xsi:type="dcterms:W3CDTF">2020-10-16T17:09:10Z</dcterms:modified>
</cp:coreProperties>
</file>