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46" r:id="rId2"/>
    <p:sldMasterId id="2147483789" r:id="rId3"/>
    <p:sldMasterId id="2147484200" r:id="rId4"/>
    <p:sldMasterId id="2147484220" r:id="rId5"/>
    <p:sldMasterId id="2147484240" r:id="rId6"/>
    <p:sldMasterId id="2147484264" r:id="rId7"/>
    <p:sldMasterId id="2147484285" r:id="rId8"/>
  </p:sldMasterIdLst>
  <p:notesMasterIdLst>
    <p:notesMasterId r:id="rId22"/>
  </p:notesMasterIdLst>
  <p:handoutMasterIdLst>
    <p:handoutMasterId r:id="rId23"/>
  </p:handoutMasterIdLst>
  <p:sldIdLst>
    <p:sldId id="256" r:id="rId9"/>
    <p:sldId id="262" r:id="rId10"/>
    <p:sldId id="261" r:id="rId11"/>
    <p:sldId id="276" r:id="rId12"/>
    <p:sldId id="267" r:id="rId13"/>
    <p:sldId id="268" r:id="rId14"/>
    <p:sldId id="269" r:id="rId15"/>
    <p:sldId id="272" r:id="rId16"/>
    <p:sldId id="263" r:id="rId17"/>
    <p:sldId id="265" r:id="rId18"/>
    <p:sldId id="274" r:id="rId19"/>
    <p:sldId id="271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3753"/>
    <a:srgbClr val="1A365D"/>
    <a:srgbClr val="003B49"/>
    <a:srgbClr val="D4263E"/>
    <a:srgbClr val="1A3F82"/>
    <a:srgbClr val="007A79"/>
    <a:srgbClr val="D0D3D4"/>
    <a:srgbClr val="FFFCEE"/>
    <a:srgbClr val="F2692B"/>
    <a:srgbClr val="00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50033F-4E7E-9931-6540-147DE577C4B5}" v="6" dt="2020-10-02T20:50:00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 autoAdjust="0"/>
    <p:restoredTop sz="86939"/>
  </p:normalViewPr>
  <p:slideViewPr>
    <p:cSldViewPr snapToGrid="0" showGuides="1">
      <p:cViewPr varScale="1">
        <p:scale>
          <a:sx n="78" d="100"/>
          <a:sy n="78" d="100"/>
        </p:scale>
        <p:origin x="226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uris Kalnins" userId="S::nk397@sussex.ac.uk::3d6f9259-47e0-4f6e-8969-db4511e56c3c" providerId="AD" clId="Web-{2250033F-4E7E-9931-6540-147DE577C4B5}"/>
    <pc:docChg chg="addSld delSld modSld">
      <pc:chgData name="Nauris Kalnins" userId="S::nk397@sussex.ac.uk::3d6f9259-47e0-4f6e-8969-db4511e56c3c" providerId="AD" clId="Web-{2250033F-4E7E-9931-6540-147DE577C4B5}" dt="2020-10-02T20:50:00.477" v="5"/>
      <pc:docMkLst>
        <pc:docMk/>
      </pc:docMkLst>
      <pc:sldChg chg="addSp delSp new del">
        <pc:chgData name="Nauris Kalnins" userId="S::nk397@sussex.ac.uk::3d6f9259-47e0-4f6e-8969-db4511e56c3c" providerId="AD" clId="Web-{2250033F-4E7E-9931-6540-147DE577C4B5}" dt="2020-10-02T20:50:00.477" v="5"/>
        <pc:sldMkLst>
          <pc:docMk/>
          <pc:sldMk cId="3307192886" sldId="257"/>
        </pc:sldMkLst>
        <pc:spChg chg="add del">
          <ac:chgData name="Nauris Kalnins" userId="S::nk397@sussex.ac.uk::3d6f9259-47e0-4f6e-8969-db4511e56c3c" providerId="AD" clId="Web-{2250033F-4E7E-9931-6540-147DE577C4B5}" dt="2020-10-02T20:49:57.648" v="3"/>
          <ac:spMkLst>
            <pc:docMk/>
            <pc:sldMk cId="3307192886" sldId="257"/>
            <ac:spMk id="4" creationId="{F5A0FB02-406A-49BE-A67F-0CA3929B390C}"/>
          </ac:spMkLst>
        </pc:spChg>
      </pc:sldChg>
      <pc:sldChg chg="new del">
        <pc:chgData name="Nauris Kalnins" userId="S::nk397@sussex.ac.uk::3d6f9259-47e0-4f6e-8969-db4511e56c3c" providerId="AD" clId="Web-{2250033F-4E7E-9931-6540-147DE577C4B5}" dt="2020-10-02T20:49:58.336" v="4"/>
        <pc:sldMkLst>
          <pc:docMk/>
          <pc:sldMk cId="2580629415" sldId="25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99CB4-492E-4B1F-B9D4-69549410D76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354AF6-D258-4B93-9D10-021111B061F4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Introduction</a:t>
          </a:r>
        </a:p>
      </dgm:t>
    </dgm:pt>
    <dgm:pt modelId="{6F8769B8-840E-49F0-BB43-8CD2056AD6BC}" type="parTrans" cxnId="{509877B4-F112-46F6-A64B-4B634C01AB79}">
      <dgm:prSet/>
      <dgm:spPr/>
      <dgm:t>
        <a:bodyPr/>
        <a:lstStyle/>
        <a:p>
          <a:endParaRPr lang="en-GB"/>
        </a:p>
      </dgm:t>
    </dgm:pt>
    <dgm:pt modelId="{C6FAB671-7E5C-42A1-835F-DD76E5F27AC6}" type="sibTrans" cxnId="{509877B4-F112-46F6-A64B-4B634C01AB79}">
      <dgm:prSet/>
      <dgm:spPr/>
      <dgm:t>
        <a:bodyPr/>
        <a:lstStyle/>
        <a:p>
          <a:endParaRPr lang="en-GB"/>
        </a:p>
      </dgm:t>
    </dgm:pt>
    <dgm:pt modelId="{ACBAA2FD-2423-4E89-BFB4-99A9C6A371E2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General statements</a:t>
          </a:r>
        </a:p>
      </dgm:t>
    </dgm:pt>
    <dgm:pt modelId="{1F8FC044-9E1F-4FC5-B591-D5434BAD4C3B}" type="parTrans" cxnId="{2073C707-A34A-4C2D-9E95-6858728D78E2}">
      <dgm:prSet/>
      <dgm:spPr/>
      <dgm:t>
        <a:bodyPr/>
        <a:lstStyle/>
        <a:p>
          <a:endParaRPr lang="en-GB"/>
        </a:p>
      </dgm:t>
    </dgm:pt>
    <dgm:pt modelId="{D9685C4D-367A-4D60-B5C1-296F7FD57417}" type="sibTrans" cxnId="{2073C707-A34A-4C2D-9E95-6858728D78E2}">
      <dgm:prSet/>
      <dgm:spPr/>
      <dgm:t>
        <a:bodyPr/>
        <a:lstStyle/>
        <a:p>
          <a:endParaRPr lang="en-GB"/>
        </a:p>
      </dgm:t>
    </dgm:pt>
    <dgm:pt modelId="{A1045D02-7ABD-4769-9911-72D0D3CFA83B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Essay statements</a:t>
          </a:r>
        </a:p>
      </dgm:t>
    </dgm:pt>
    <dgm:pt modelId="{BB395188-CAEF-4C4E-B6BE-B28A7D0346F2}" type="parTrans" cxnId="{AE803B4C-5478-4992-92F6-1F092F08A630}">
      <dgm:prSet/>
      <dgm:spPr/>
      <dgm:t>
        <a:bodyPr/>
        <a:lstStyle/>
        <a:p>
          <a:endParaRPr lang="en-GB"/>
        </a:p>
      </dgm:t>
    </dgm:pt>
    <dgm:pt modelId="{D32419C3-6915-4104-B315-B272513BCB30}" type="sibTrans" cxnId="{AE803B4C-5478-4992-92F6-1F092F08A630}">
      <dgm:prSet/>
      <dgm:spPr/>
      <dgm:t>
        <a:bodyPr/>
        <a:lstStyle/>
        <a:p>
          <a:endParaRPr lang="en-GB"/>
        </a:p>
      </dgm:t>
    </dgm:pt>
    <dgm:pt modelId="{D72F136E-1612-4048-A89A-2D24670F44FD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Body</a:t>
          </a:r>
        </a:p>
      </dgm:t>
    </dgm:pt>
    <dgm:pt modelId="{96502947-3244-470E-B901-D0BCF63D73FC}" type="parTrans" cxnId="{83DA923D-FB8E-4528-8629-529C6BDB49AF}">
      <dgm:prSet/>
      <dgm:spPr/>
      <dgm:t>
        <a:bodyPr/>
        <a:lstStyle/>
        <a:p>
          <a:endParaRPr lang="en-GB"/>
        </a:p>
      </dgm:t>
    </dgm:pt>
    <dgm:pt modelId="{5412BD09-59E6-450C-BB3B-08F93AC714BF}" type="sibTrans" cxnId="{83DA923D-FB8E-4528-8629-529C6BDB49AF}">
      <dgm:prSet/>
      <dgm:spPr/>
      <dgm:t>
        <a:bodyPr/>
        <a:lstStyle/>
        <a:p>
          <a:endParaRPr lang="en-GB"/>
        </a:p>
      </dgm:t>
    </dgm:pt>
    <dgm:pt modelId="{3526BF2D-E79A-4A5C-94A1-B8A16104F5DD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1) Counter argument</a:t>
          </a:r>
        </a:p>
      </dgm:t>
    </dgm:pt>
    <dgm:pt modelId="{56A486E5-00BF-4877-8866-D89232510B3C}" type="parTrans" cxnId="{7513BE78-6006-43EA-B68D-9F769607E864}">
      <dgm:prSet/>
      <dgm:spPr/>
      <dgm:t>
        <a:bodyPr/>
        <a:lstStyle/>
        <a:p>
          <a:endParaRPr lang="en-GB"/>
        </a:p>
      </dgm:t>
    </dgm:pt>
    <dgm:pt modelId="{E44C9301-9288-463F-A298-773FE9248E6E}" type="sibTrans" cxnId="{7513BE78-6006-43EA-B68D-9F769607E864}">
      <dgm:prSet/>
      <dgm:spPr/>
      <dgm:t>
        <a:bodyPr/>
        <a:lstStyle/>
        <a:p>
          <a:endParaRPr lang="en-GB"/>
        </a:p>
      </dgm:t>
    </dgm:pt>
    <dgm:pt modelId="{9904CAC1-BF12-478D-AE77-DCA14B1CA884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Conclusion</a:t>
          </a:r>
        </a:p>
      </dgm:t>
    </dgm:pt>
    <dgm:pt modelId="{D35883F0-5DCC-4BBE-BEFA-2C2A563A9997}" type="parTrans" cxnId="{2C2F9DDC-C9B6-4BB1-B3E6-1FC57B8A4C07}">
      <dgm:prSet/>
      <dgm:spPr/>
      <dgm:t>
        <a:bodyPr/>
        <a:lstStyle/>
        <a:p>
          <a:endParaRPr lang="en-GB"/>
        </a:p>
      </dgm:t>
    </dgm:pt>
    <dgm:pt modelId="{0B7CDA01-AAEF-4F29-AB75-C89DB05D6F4B}" type="sibTrans" cxnId="{2C2F9DDC-C9B6-4BB1-B3E6-1FC57B8A4C07}">
      <dgm:prSet/>
      <dgm:spPr/>
      <dgm:t>
        <a:bodyPr/>
        <a:lstStyle/>
        <a:p>
          <a:endParaRPr lang="en-GB"/>
        </a:p>
      </dgm:t>
    </dgm:pt>
    <dgm:pt modelId="{12F626F9-A858-4547-BB07-C08C86787B13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Restate main points</a:t>
          </a:r>
        </a:p>
      </dgm:t>
    </dgm:pt>
    <dgm:pt modelId="{7A590FC6-53E5-409A-8994-62C06B12CAFD}" type="parTrans" cxnId="{806BDB9E-FD38-4D94-8B0C-5D953335AECE}">
      <dgm:prSet/>
      <dgm:spPr/>
      <dgm:t>
        <a:bodyPr/>
        <a:lstStyle/>
        <a:p>
          <a:endParaRPr lang="en-GB"/>
        </a:p>
      </dgm:t>
    </dgm:pt>
    <dgm:pt modelId="{ED860CA4-8174-4B1A-A4F3-8ED406D26480}" type="sibTrans" cxnId="{806BDB9E-FD38-4D94-8B0C-5D953335AECE}">
      <dgm:prSet/>
      <dgm:spPr/>
      <dgm:t>
        <a:bodyPr/>
        <a:lstStyle/>
        <a:p>
          <a:endParaRPr lang="en-GB"/>
        </a:p>
      </dgm:t>
    </dgm:pt>
    <dgm:pt modelId="{904D66EE-9FBF-4E8A-AA2D-A56A4B0C25E8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Final comments</a:t>
          </a:r>
        </a:p>
      </dgm:t>
    </dgm:pt>
    <dgm:pt modelId="{30E71A24-71A9-401D-BC50-D6441E8F63B0}" type="parTrans" cxnId="{29F644D3-F4F6-4FE5-84D2-D0B5E3CFAD3D}">
      <dgm:prSet/>
      <dgm:spPr/>
      <dgm:t>
        <a:bodyPr/>
        <a:lstStyle/>
        <a:p>
          <a:endParaRPr lang="en-GB"/>
        </a:p>
      </dgm:t>
    </dgm:pt>
    <dgm:pt modelId="{5052AED5-A052-49D8-95C5-4ECEAE91D5F8}" type="sibTrans" cxnId="{29F644D3-F4F6-4FE5-84D2-D0B5E3CFAD3D}">
      <dgm:prSet/>
      <dgm:spPr/>
      <dgm:t>
        <a:bodyPr/>
        <a:lstStyle/>
        <a:p>
          <a:endParaRPr lang="en-GB"/>
        </a:p>
      </dgm:t>
    </dgm:pt>
    <dgm:pt modelId="{8857C149-E27E-4974-B71B-70063B80CF2E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b) Argument</a:t>
          </a:r>
        </a:p>
      </dgm:t>
    </dgm:pt>
    <dgm:pt modelId="{6251F1F4-AC12-4CB6-9374-1EF2E4B24B72}" type="sibTrans" cxnId="{F24E0CCC-1F76-4C9F-BCDF-E0CA56276CFE}">
      <dgm:prSet/>
      <dgm:spPr/>
      <dgm:t>
        <a:bodyPr/>
        <a:lstStyle/>
        <a:p>
          <a:endParaRPr lang="en-GB"/>
        </a:p>
      </dgm:t>
    </dgm:pt>
    <dgm:pt modelId="{F28A2BF1-00C8-4BF4-937B-CD9326916F61}" type="parTrans" cxnId="{F24E0CCC-1F76-4C9F-BCDF-E0CA56276CFE}">
      <dgm:prSet/>
      <dgm:spPr/>
      <dgm:t>
        <a:bodyPr/>
        <a:lstStyle/>
        <a:p>
          <a:endParaRPr lang="en-GB"/>
        </a:p>
      </dgm:t>
    </dgm:pt>
    <dgm:pt modelId="{3811854C-AF51-4AF7-93A3-6C44A4591B8A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2) Argument</a:t>
          </a:r>
        </a:p>
      </dgm:t>
    </dgm:pt>
    <dgm:pt modelId="{460B1DE6-8FFE-49F0-A7C2-0B3B54645244}" type="sibTrans" cxnId="{55FB7691-03FA-4CEB-AEC7-E6ABA0609553}">
      <dgm:prSet/>
      <dgm:spPr/>
      <dgm:t>
        <a:bodyPr/>
        <a:lstStyle/>
        <a:p>
          <a:endParaRPr lang="en-GB"/>
        </a:p>
      </dgm:t>
    </dgm:pt>
    <dgm:pt modelId="{9E314390-3555-4438-8282-A81D9900B28B}" type="parTrans" cxnId="{55FB7691-03FA-4CEB-AEC7-E6ABA0609553}">
      <dgm:prSet/>
      <dgm:spPr/>
      <dgm:t>
        <a:bodyPr/>
        <a:lstStyle/>
        <a:p>
          <a:endParaRPr lang="en-GB"/>
        </a:p>
      </dgm:t>
    </dgm:pt>
    <dgm:pt modelId="{16643745-AF05-4CEB-B1FD-A208A47594B2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b) Argument</a:t>
          </a:r>
        </a:p>
      </dgm:t>
    </dgm:pt>
    <dgm:pt modelId="{90B817D4-E1C3-4B3C-8D16-D71D75E6C009}" type="sibTrans" cxnId="{ECDE87CC-A86E-415B-AC81-15F54615ED0D}">
      <dgm:prSet/>
      <dgm:spPr/>
      <dgm:t>
        <a:bodyPr/>
        <a:lstStyle/>
        <a:p>
          <a:endParaRPr lang="en-GB"/>
        </a:p>
      </dgm:t>
    </dgm:pt>
    <dgm:pt modelId="{148E8BDC-F48D-4C16-9938-4E6958EA2074}" type="parTrans" cxnId="{ECDE87CC-A86E-415B-AC81-15F54615ED0D}">
      <dgm:prSet/>
      <dgm:spPr/>
      <dgm:t>
        <a:bodyPr/>
        <a:lstStyle/>
        <a:p>
          <a:endParaRPr lang="en-GB"/>
        </a:p>
      </dgm:t>
    </dgm:pt>
    <dgm:pt modelId="{55EE4E9B-F751-47F4-A35C-22D5E154D921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a) Counter Argument</a:t>
          </a:r>
        </a:p>
      </dgm:t>
    </dgm:pt>
    <dgm:pt modelId="{A7B1784F-25D1-43AF-8CCC-C1434CC59F94}" type="parTrans" cxnId="{A77E4C0B-9B51-4AA8-B875-B8127FC911F7}">
      <dgm:prSet/>
      <dgm:spPr/>
      <dgm:t>
        <a:bodyPr/>
        <a:lstStyle/>
        <a:p>
          <a:endParaRPr lang="en-GB"/>
        </a:p>
      </dgm:t>
    </dgm:pt>
    <dgm:pt modelId="{24FA53DE-95CA-4BE9-B00A-509629699A8D}" type="sibTrans" cxnId="{A77E4C0B-9B51-4AA8-B875-B8127FC911F7}">
      <dgm:prSet/>
      <dgm:spPr/>
      <dgm:t>
        <a:bodyPr/>
        <a:lstStyle/>
        <a:p>
          <a:endParaRPr lang="en-GB"/>
        </a:p>
      </dgm:t>
    </dgm:pt>
    <dgm:pt modelId="{1D2DA5FD-7662-4441-B60F-113844FF4DF3}">
      <dgm:prSet phldrT="[Text]" custScaleX="103089" custScaleY="225389" custT="1" custLinFactNeighborX="-3138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a) Counter argument</a:t>
          </a:r>
        </a:p>
      </dgm:t>
    </dgm:pt>
    <dgm:pt modelId="{1D68EE4D-2A51-4C2B-93A6-514A33EB453C}" type="parTrans" cxnId="{98C132C6-709A-49F4-B2EC-233018E71F6B}">
      <dgm:prSet/>
      <dgm:spPr/>
      <dgm:t>
        <a:bodyPr/>
        <a:lstStyle/>
        <a:p>
          <a:endParaRPr lang="en-GB"/>
        </a:p>
      </dgm:t>
    </dgm:pt>
    <dgm:pt modelId="{2467B563-80CE-4712-9AF3-4E5FA960F2AE}" type="sibTrans" cxnId="{98C132C6-709A-49F4-B2EC-233018E71F6B}">
      <dgm:prSet/>
      <dgm:spPr/>
      <dgm:t>
        <a:bodyPr/>
        <a:lstStyle/>
        <a:p>
          <a:endParaRPr lang="en-GB"/>
        </a:p>
      </dgm:t>
    </dgm:pt>
    <dgm:pt modelId="{9BB5C77A-DCC5-437C-9364-622C4BC0BE31}" type="pres">
      <dgm:prSet presAssocID="{FC299CB4-492E-4B1F-B9D4-69549410D767}" presName="Name0" presStyleCnt="0">
        <dgm:presLayoutVars>
          <dgm:dir/>
          <dgm:animLvl val="lvl"/>
          <dgm:resizeHandles val="exact"/>
        </dgm:presLayoutVars>
      </dgm:prSet>
      <dgm:spPr/>
    </dgm:pt>
    <dgm:pt modelId="{4905083A-6DDC-4157-976F-3875425C281A}" type="pres">
      <dgm:prSet presAssocID="{6A354AF6-D258-4B93-9D10-021111B061F4}" presName="linNode" presStyleCnt="0"/>
      <dgm:spPr/>
    </dgm:pt>
    <dgm:pt modelId="{C3EFD928-60AB-47D7-8D0A-4F0E7FEDF0E5}" type="pres">
      <dgm:prSet presAssocID="{6A354AF6-D258-4B93-9D10-021111B061F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CFD2700-C991-41EF-B132-311959D56EDC}" type="pres">
      <dgm:prSet presAssocID="{6A354AF6-D258-4B93-9D10-021111B061F4}" presName="descendantText" presStyleLbl="alignAccFollowNode1" presStyleIdx="0" presStyleCnt="3">
        <dgm:presLayoutVars>
          <dgm:bulletEnabled val="1"/>
        </dgm:presLayoutVars>
      </dgm:prSet>
      <dgm:spPr/>
    </dgm:pt>
    <dgm:pt modelId="{9DA742C9-E8A6-428B-8163-DB9A30127D8E}" type="pres">
      <dgm:prSet presAssocID="{C6FAB671-7E5C-42A1-835F-DD76E5F27AC6}" presName="sp" presStyleCnt="0"/>
      <dgm:spPr/>
    </dgm:pt>
    <dgm:pt modelId="{5870C32D-D46C-4CE6-A00C-7BF468258600}" type="pres">
      <dgm:prSet presAssocID="{D72F136E-1612-4048-A89A-2D24670F44FD}" presName="linNode" presStyleCnt="0"/>
      <dgm:spPr/>
    </dgm:pt>
    <dgm:pt modelId="{463CF7C8-6234-4715-8663-89C0ECA2CC4E}" type="pres">
      <dgm:prSet presAssocID="{D72F136E-1612-4048-A89A-2D24670F44FD}" presName="parentText" presStyleLbl="node1" presStyleIdx="1" presStyleCnt="3" custScaleY="217840">
        <dgm:presLayoutVars>
          <dgm:chMax val="1"/>
          <dgm:bulletEnabled val="1"/>
        </dgm:presLayoutVars>
      </dgm:prSet>
      <dgm:spPr/>
    </dgm:pt>
    <dgm:pt modelId="{994D2E81-87DC-486B-880B-FF0D73F7AAB6}" type="pres">
      <dgm:prSet presAssocID="{D72F136E-1612-4048-A89A-2D24670F44FD}" presName="descendantText" presStyleLbl="alignAccFollowNode1" presStyleIdx="1" presStyleCnt="3" custScaleX="98713" custScaleY="259790" custLinFactNeighborX="-3138">
        <dgm:presLayoutVars>
          <dgm:bulletEnabled val="1"/>
        </dgm:presLayoutVars>
      </dgm:prSet>
      <dgm:spPr/>
    </dgm:pt>
    <dgm:pt modelId="{6D8FF563-5C6E-458B-A3B7-F27BD4D8A77F}" type="pres">
      <dgm:prSet presAssocID="{5412BD09-59E6-450C-BB3B-08F93AC714BF}" presName="sp" presStyleCnt="0"/>
      <dgm:spPr/>
    </dgm:pt>
    <dgm:pt modelId="{2A1A537F-621B-4BB3-9784-813F50738E54}" type="pres">
      <dgm:prSet presAssocID="{9904CAC1-BF12-478D-AE77-DCA14B1CA884}" presName="linNode" presStyleCnt="0"/>
      <dgm:spPr/>
    </dgm:pt>
    <dgm:pt modelId="{93490E22-F3B0-48EE-B1B7-A0034A8FE64C}" type="pres">
      <dgm:prSet presAssocID="{9904CAC1-BF12-478D-AE77-DCA14B1CA884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6BA10DD-7F3B-40A3-BB07-18396296D15B}" type="pres">
      <dgm:prSet presAssocID="{9904CAC1-BF12-478D-AE77-DCA14B1CA884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073C707-A34A-4C2D-9E95-6858728D78E2}" srcId="{6A354AF6-D258-4B93-9D10-021111B061F4}" destId="{ACBAA2FD-2423-4E89-BFB4-99A9C6A371E2}" srcOrd="0" destOrd="0" parTransId="{1F8FC044-9E1F-4FC5-B591-D5434BAD4C3B}" sibTransId="{D9685C4D-367A-4D60-B5C1-296F7FD57417}"/>
    <dgm:cxn modelId="{A77E4C0B-9B51-4AA8-B875-B8127FC911F7}" srcId="{3811854C-AF51-4AF7-93A3-6C44A4591B8A}" destId="{55EE4E9B-F751-47F4-A35C-22D5E154D921}" srcOrd="0" destOrd="0" parTransId="{A7B1784F-25D1-43AF-8CCC-C1434CC59F94}" sibTransId="{24FA53DE-95CA-4BE9-B00A-509629699A8D}"/>
    <dgm:cxn modelId="{336CBF0C-CA5B-4339-BF57-1142D8200B9F}" type="presOf" srcId="{55EE4E9B-F751-47F4-A35C-22D5E154D921}" destId="{994D2E81-87DC-486B-880B-FF0D73F7AAB6}" srcOrd="0" destOrd="4" presId="urn:microsoft.com/office/officeart/2005/8/layout/vList5"/>
    <dgm:cxn modelId="{5A1C6D1C-AE24-457D-A00C-8EACBA880844}" type="presOf" srcId="{1D2DA5FD-7662-4441-B60F-113844FF4DF3}" destId="{994D2E81-87DC-486B-880B-FF0D73F7AAB6}" srcOrd="0" destOrd="1" presId="urn:microsoft.com/office/officeart/2005/8/layout/vList5"/>
    <dgm:cxn modelId="{04F88928-3E64-4282-A5CC-6A724E5E33BB}" type="presOf" srcId="{3811854C-AF51-4AF7-93A3-6C44A4591B8A}" destId="{994D2E81-87DC-486B-880B-FF0D73F7AAB6}" srcOrd="0" destOrd="3" presId="urn:microsoft.com/office/officeart/2005/8/layout/vList5"/>
    <dgm:cxn modelId="{CAC4D72D-9234-4EBB-8DBD-0552E3A18C99}" type="presOf" srcId="{9904CAC1-BF12-478D-AE77-DCA14B1CA884}" destId="{93490E22-F3B0-48EE-B1B7-A0034A8FE64C}" srcOrd="0" destOrd="0" presId="urn:microsoft.com/office/officeart/2005/8/layout/vList5"/>
    <dgm:cxn modelId="{83DA923D-FB8E-4528-8629-529C6BDB49AF}" srcId="{FC299CB4-492E-4B1F-B9D4-69549410D767}" destId="{D72F136E-1612-4048-A89A-2D24670F44FD}" srcOrd="1" destOrd="0" parTransId="{96502947-3244-470E-B901-D0BCF63D73FC}" sibTransId="{5412BD09-59E6-450C-BB3B-08F93AC714BF}"/>
    <dgm:cxn modelId="{B04D7C3E-614A-482F-9E51-69E8EFCCE434}" type="presOf" srcId="{6A354AF6-D258-4B93-9D10-021111B061F4}" destId="{C3EFD928-60AB-47D7-8D0A-4F0E7FEDF0E5}" srcOrd="0" destOrd="0" presId="urn:microsoft.com/office/officeart/2005/8/layout/vList5"/>
    <dgm:cxn modelId="{AE803B4C-5478-4992-92F6-1F092F08A630}" srcId="{6A354AF6-D258-4B93-9D10-021111B061F4}" destId="{A1045D02-7ABD-4769-9911-72D0D3CFA83B}" srcOrd="1" destOrd="0" parTransId="{BB395188-CAEF-4C4E-B6BE-B28A7D0346F2}" sibTransId="{D32419C3-6915-4104-B315-B272513BCB30}"/>
    <dgm:cxn modelId="{20BA5771-10F6-4061-B8EA-4B8ECF3308AA}" type="presOf" srcId="{12F626F9-A858-4547-BB07-C08C86787B13}" destId="{26BA10DD-7F3B-40A3-BB07-18396296D15B}" srcOrd="0" destOrd="0" presId="urn:microsoft.com/office/officeart/2005/8/layout/vList5"/>
    <dgm:cxn modelId="{7513BE78-6006-43EA-B68D-9F769607E864}" srcId="{D72F136E-1612-4048-A89A-2D24670F44FD}" destId="{3526BF2D-E79A-4A5C-94A1-B8A16104F5DD}" srcOrd="0" destOrd="0" parTransId="{56A486E5-00BF-4877-8866-D89232510B3C}" sibTransId="{E44C9301-9288-463F-A298-773FE9248E6E}"/>
    <dgm:cxn modelId="{ED979F7A-2EE4-44AF-BF54-13D288B29EDC}" type="presOf" srcId="{D72F136E-1612-4048-A89A-2D24670F44FD}" destId="{463CF7C8-6234-4715-8663-89C0ECA2CC4E}" srcOrd="0" destOrd="0" presId="urn:microsoft.com/office/officeart/2005/8/layout/vList5"/>
    <dgm:cxn modelId="{7EBF5B86-9F6D-45A7-9375-546EE1C41266}" type="presOf" srcId="{FC299CB4-492E-4B1F-B9D4-69549410D767}" destId="{9BB5C77A-DCC5-437C-9364-622C4BC0BE31}" srcOrd="0" destOrd="0" presId="urn:microsoft.com/office/officeart/2005/8/layout/vList5"/>
    <dgm:cxn modelId="{55FB7691-03FA-4CEB-AEC7-E6ABA0609553}" srcId="{D72F136E-1612-4048-A89A-2D24670F44FD}" destId="{3811854C-AF51-4AF7-93A3-6C44A4591B8A}" srcOrd="1" destOrd="0" parTransId="{9E314390-3555-4438-8282-A81D9900B28B}" sibTransId="{460B1DE6-8FFE-49F0-A7C2-0B3B54645244}"/>
    <dgm:cxn modelId="{806BDB9E-FD38-4D94-8B0C-5D953335AECE}" srcId="{9904CAC1-BF12-478D-AE77-DCA14B1CA884}" destId="{12F626F9-A858-4547-BB07-C08C86787B13}" srcOrd="0" destOrd="0" parTransId="{7A590FC6-53E5-409A-8994-62C06B12CAFD}" sibTransId="{ED860CA4-8174-4B1A-A4F3-8ED406D26480}"/>
    <dgm:cxn modelId="{D64959A7-D2DD-4CAE-BF71-787B511E56BE}" type="presOf" srcId="{904D66EE-9FBF-4E8A-AA2D-A56A4B0C25E8}" destId="{26BA10DD-7F3B-40A3-BB07-18396296D15B}" srcOrd="0" destOrd="1" presId="urn:microsoft.com/office/officeart/2005/8/layout/vList5"/>
    <dgm:cxn modelId="{509877B4-F112-46F6-A64B-4B634C01AB79}" srcId="{FC299CB4-492E-4B1F-B9D4-69549410D767}" destId="{6A354AF6-D258-4B93-9D10-021111B061F4}" srcOrd="0" destOrd="0" parTransId="{6F8769B8-840E-49F0-BB43-8CD2056AD6BC}" sibTransId="{C6FAB671-7E5C-42A1-835F-DD76E5F27AC6}"/>
    <dgm:cxn modelId="{55AFD3B4-A735-4ED7-87FB-22574BD75091}" type="presOf" srcId="{3526BF2D-E79A-4A5C-94A1-B8A16104F5DD}" destId="{994D2E81-87DC-486B-880B-FF0D73F7AAB6}" srcOrd="0" destOrd="0" presId="urn:microsoft.com/office/officeart/2005/8/layout/vList5"/>
    <dgm:cxn modelId="{AD845BB5-8673-42A8-84C5-B54B5B05F5F7}" type="presOf" srcId="{8857C149-E27E-4974-B71B-70063B80CF2E}" destId="{994D2E81-87DC-486B-880B-FF0D73F7AAB6}" srcOrd="0" destOrd="2" presId="urn:microsoft.com/office/officeart/2005/8/layout/vList5"/>
    <dgm:cxn modelId="{E7A7D8BF-D08C-4E44-A922-26F6AA2EA734}" type="presOf" srcId="{ACBAA2FD-2423-4E89-BFB4-99A9C6A371E2}" destId="{2CFD2700-C991-41EF-B132-311959D56EDC}" srcOrd="0" destOrd="0" presId="urn:microsoft.com/office/officeart/2005/8/layout/vList5"/>
    <dgm:cxn modelId="{98C132C6-709A-49F4-B2EC-233018E71F6B}" srcId="{3526BF2D-E79A-4A5C-94A1-B8A16104F5DD}" destId="{1D2DA5FD-7662-4441-B60F-113844FF4DF3}" srcOrd="0" destOrd="0" parTransId="{1D68EE4D-2A51-4C2B-93A6-514A33EB453C}" sibTransId="{2467B563-80CE-4712-9AF3-4E5FA960F2AE}"/>
    <dgm:cxn modelId="{F24E0CCC-1F76-4C9F-BCDF-E0CA56276CFE}" srcId="{3526BF2D-E79A-4A5C-94A1-B8A16104F5DD}" destId="{8857C149-E27E-4974-B71B-70063B80CF2E}" srcOrd="1" destOrd="0" parTransId="{F28A2BF1-00C8-4BF4-937B-CD9326916F61}" sibTransId="{6251F1F4-AC12-4CB6-9374-1EF2E4B24B72}"/>
    <dgm:cxn modelId="{3CC01FCC-052D-48D5-988F-53422DD06D52}" type="presOf" srcId="{16643745-AF05-4CEB-B1FD-A208A47594B2}" destId="{994D2E81-87DC-486B-880B-FF0D73F7AAB6}" srcOrd="0" destOrd="5" presId="urn:microsoft.com/office/officeart/2005/8/layout/vList5"/>
    <dgm:cxn modelId="{ECDE87CC-A86E-415B-AC81-15F54615ED0D}" srcId="{3811854C-AF51-4AF7-93A3-6C44A4591B8A}" destId="{16643745-AF05-4CEB-B1FD-A208A47594B2}" srcOrd="1" destOrd="0" parTransId="{148E8BDC-F48D-4C16-9938-4E6958EA2074}" sibTransId="{90B817D4-E1C3-4B3C-8D16-D71D75E6C009}"/>
    <dgm:cxn modelId="{29F644D3-F4F6-4FE5-84D2-D0B5E3CFAD3D}" srcId="{9904CAC1-BF12-478D-AE77-DCA14B1CA884}" destId="{904D66EE-9FBF-4E8A-AA2D-A56A4B0C25E8}" srcOrd="1" destOrd="0" parTransId="{30E71A24-71A9-401D-BC50-D6441E8F63B0}" sibTransId="{5052AED5-A052-49D8-95C5-4ECEAE91D5F8}"/>
    <dgm:cxn modelId="{2C2F9DDC-C9B6-4BB1-B3E6-1FC57B8A4C07}" srcId="{FC299CB4-492E-4B1F-B9D4-69549410D767}" destId="{9904CAC1-BF12-478D-AE77-DCA14B1CA884}" srcOrd="2" destOrd="0" parTransId="{D35883F0-5DCC-4BBE-BEFA-2C2A563A9997}" sibTransId="{0B7CDA01-AAEF-4F29-AB75-C89DB05D6F4B}"/>
    <dgm:cxn modelId="{F451C2DD-97CB-426B-8CFA-966FF755F724}" type="presOf" srcId="{A1045D02-7ABD-4769-9911-72D0D3CFA83B}" destId="{2CFD2700-C991-41EF-B132-311959D56EDC}" srcOrd="0" destOrd="1" presId="urn:microsoft.com/office/officeart/2005/8/layout/vList5"/>
    <dgm:cxn modelId="{992B3110-BA99-4828-99E1-51FEAB82F8D8}" type="presParOf" srcId="{9BB5C77A-DCC5-437C-9364-622C4BC0BE31}" destId="{4905083A-6DDC-4157-976F-3875425C281A}" srcOrd="0" destOrd="0" presId="urn:microsoft.com/office/officeart/2005/8/layout/vList5"/>
    <dgm:cxn modelId="{9A49DEE6-DC77-4E3D-BA7E-8886F223105B}" type="presParOf" srcId="{4905083A-6DDC-4157-976F-3875425C281A}" destId="{C3EFD928-60AB-47D7-8D0A-4F0E7FEDF0E5}" srcOrd="0" destOrd="0" presId="urn:microsoft.com/office/officeart/2005/8/layout/vList5"/>
    <dgm:cxn modelId="{55EB34A9-1AE5-4EF1-9E8E-C1600E209277}" type="presParOf" srcId="{4905083A-6DDC-4157-976F-3875425C281A}" destId="{2CFD2700-C991-41EF-B132-311959D56EDC}" srcOrd="1" destOrd="0" presId="urn:microsoft.com/office/officeart/2005/8/layout/vList5"/>
    <dgm:cxn modelId="{CCDB884A-53BA-4483-8979-F2D4E06D473D}" type="presParOf" srcId="{9BB5C77A-DCC5-437C-9364-622C4BC0BE31}" destId="{9DA742C9-E8A6-428B-8163-DB9A30127D8E}" srcOrd="1" destOrd="0" presId="urn:microsoft.com/office/officeart/2005/8/layout/vList5"/>
    <dgm:cxn modelId="{F2F97038-E0B6-4448-82E9-9952E9868FA7}" type="presParOf" srcId="{9BB5C77A-DCC5-437C-9364-622C4BC0BE31}" destId="{5870C32D-D46C-4CE6-A00C-7BF468258600}" srcOrd="2" destOrd="0" presId="urn:microsoft.com/office/officeart/2005/8/layout/vList5"/>
    <dgm:cxn modelId="{E479BC1B-E147-4699-86CF-B1B258117B7A}" type="presParOf" srcId="{5870C32D-D46C-4CE6-A00C-7BF468258600}" destId="{463CF7C8-6234-4715-8663-89C0ECA2CC4E}" srcOrd="0" destOrd="0" presId="urn:microsoft.com/office/officeart/2005/8/layout/vList5"/>
    <dgm:cxn modelId="{045E125B-6166-48D9-90CC-CE41B4F8CED6}" type="presParOf" srcId="{5870C32D-D46C-4CE6-A00C-7BF468258600}" destId="{994D2E81-87DC-486B-880B-FF0D73F7AAB6}" srcOrd="1" destOrd="0" presId="urn:microsoft.com/office/officeart/2005/8/layout/vList5"/>
    <dgm:cxn modelId="{CA3C8C49-5851-4FA0-8DCD-6C0068D5EB9B}" type="presParOf" srcId="{9BB5C77A-DCC5-437C-9364-622C4BC0BE31}" destId="{6D8FF563-5C6E-458B-A3B7-F27BD4D8A77F}" srcOrd="3" destOrd="0" presId="urn:microsoft.com/office/officeart/2005/8/layout/vList5"/>
    <dgm:cxn modelId="{BF0FB8D2-7F22-428C-B27B-A56B0EB6A25C}" type="presParOf" srcId="{9BB5C77A-DCC5-437C-9364-622C4BC0BE31}" destId="{2A1A537F-621B-4BB3-9784-813F50738E54}" srcOrd="4" destOrd="0" presId="urn:microsoft.com/office/officeart/2005/8/layout/vList5"/>
    <dgm:cxn modelId="{48E2EDAF-CC3E-4795-B87B-F7AAFC6AC558}" type="presParOf" srcId="{2A1A537F-621B-4BB3-9784-813F50738E54}" destId="{93490E22-F3B0-48EE-B1B7-A0034A8FE64C}" srcOrd="0" destOrd="0" presId="urn:microsoft.com/office/officeart/2005/8/layout/vList5"/>
    <dgm:cxn modelId="{F6EDCE77-A538-4A4D-8F5E-6E8979C7F677}" type="presParOf" srcId="{2A1A537F-621B-4BB3-9784-813F50738E54}" destId="{26BA10DD-7F3B-40A3-BB07-18396296D15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1D6DFC-F275-4ABA-AC93-7DAB3C3080D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1855110-2125-4FB3-963A-92FD09921E16}">
      <dgm:prSet phldrT="[Text]"/>
      <dgm:spPr/>
      <dgm:t>
        <a:bodyPr/>
        <a:lstStyle/>
        <a:p>
          <a:pPr algn="l"/>
          <a:r>
            <a:rPr lang="en-GB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</a:t>
          </a:r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oint</a:t>
          </a:r>
        </a:p>
      </dgm:t>
    </dgm:pt>
    <dgm:pt modelId="{9691941E-549B-4DE4-98A6-9398BADD1B9D}" type="parTrans" cxnId="{C13EACE6-F464-4FD1-B8D5-211C6377B933}">
      <dgm:prSet/>
      <dgm:spPr/>
      <dgm:t>
        <a:bodyPr/>
        <a:lstStyle/>
        <a:p>
          <a:endParaRPr lang="en-GB"/>
        </a:p>
      </dgm:t>
    </dgm:pt>
    <dgm:pt modelId="{A915F5C7-E381-455D-A8B9-EDA8296C46D7}" type="sibTrans" cxnId="{C13EACE6-F464-4FD1-B8D5-211C6377B933}">
      <dgm:prSet/>
      <dgm:spPr/>
      <dgm:t>
        <a:bodyPr/>
        <a:lstStyle/>
        <a:p>
          <a:endParaRPr lang="en-GB"/>
        </a:p>
      </dgm:t>
    </dgm:pt>
    <dgm:pt modelId="{3789E960-7BD2-429A-95E3-FA47D7AD408A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Make a point about the question with a topic sentence and stick to that topic for your paragraph</a:t>
          </a:r>
          <a:r>
            <a:rPr lang="en-GB" sz="1600" dirty="0">
              <a:latin typeface="Verdana" panose="020B0604030504040204" pitchFamily="34" charset="0"/>
              <a:ea typeface="Verdana" panose="020B0604030504040204" pitchFamily="34" charset="0"/>
            </a:rPr>
            <a:t>.</a:t>
          </a:r>
        </a:p>
      </dgm:t>
    </dgm:pt>
    <dgm:pt modelId="{EAAAB088-4774-41C5-A516-E310F04345FC}" type="parTrans" cxnId="{C19DBAC8-2E90-4CCF-89E9-CA05108BD872}">
      <dgm:prSet/>
      <dgm:spPr/>
      <dgm:t>
        <a:bodyPr/>
        <a:lstStyle/>
        <a:p>
          <a:endParaRPr lang="en-GB"/>
        </a:p>
      </dgm:t>
    </dgm:pt>
    <dgm:pt modelId="{510298D4-3130-4196-9D3A-8F612C52E711}" type="sibTrans" cxnId="{C19DBAC8-2E90-4CCF-89E9-CA05108BD872}">
      <dgm:prSet/>
      <dgm:spPr/>
      <dgm:t>
        <a:bodyPr/>
        <a:lstStyle/>
        <a:p>
          <a:endParaRPr lang="en-GB"/>
        </a:p>
      </dgm:t>
    </dgm:pt>
    <dgm:pt modelId="{2543AFF0-099F-4224-AF11-56D339E06BD8}">
      <dgm:prSet phldrT="[Text]"/>
      <dgm:spPr/>
      <dgm:t>
        <a:bodyPr/>
        <a:lstStyle/>
        <a:p>
          <a:pPr algn="l"/>
          <a:r>
            <a:rPr lang="en-GB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</a:t>
          </a:r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xplain</a:t>
          </a:r>
        </a:p>
      </dgm:t>
    </dgm:pt>
    <dgm:pt modelId="{889A339E-9B8A-4663-A5E4-C19416E07ABD}" type="parTrans" cxnId="{94451830-4454-4743-B0B8-8EEB2322117B}">
      <dgm:prSet/>
      <dgm:spPr/>
      <dgm:t>
        <a:bodyPr/>
        <a:lstStyle/>
        <a:p>
          <a:endParaRPr lang="en-GB"/>
        </a:p>
      </dgm:t>
    </dgm:pt>
    <dgm:pt modelId="{23B1753E-5BE5-4E2C-BAB0-B2A480094A19}" type="sibTrans" cxnId="{94451830-4454-4743-B0B8-8EEB2322117B}">
      <dgm:prSet/>
      <dgm:spPr/>
      <dgm:t>
        <a:bodyPr/>
        <a:lstStyle/>
        <a:p>
          <a:endParaRPr lang="en-GB"/>
        </a:p>
      </dgm:t>
    </dgm:pt>
    <dgm:pt modelId="{258998FF-CA15-465B-94DA-99FA836D156D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Explain your point and make it relevant to your question.</a:t>
          </a:r>
        </a:p>
      </dgm:t>
    </dgm:pt>
    <dgm:pt modelId="{941822DE-1B9C-43F7-A265-FE68A957D1BD}" type="parTrans" cxnId="{65CDA9D9-F103-4C8C-AEA1-FE7D8449D184}">
      <dgm:prSet/>
      <dgm:spPr/>
      <dgm:t>
        <a:bodyPr/>
        <a:lstStyle/>
        <a:p>
          <a:endParaRPr lang="en-GB"/>
        </a:p>
      </dgm:t>
    </dgm:pt>
    <dgm:pt modelId="{61CB0535-20DB-4965-A007-70B864F50993}" type="sibTrans" cxnId="{65CDA9D9-F103-4C8C-AEA1-FE7D8449D184}">
      <dgm:prSet/>
      <dgm:spPr/>
      <dgm:t>
        <a:bodyPr/>
        <a:lstStyle/>
        <a:p>
          <a:endParaRPr lang="en-GB"/>
        </a:p>
      </dgm:t>
    </dgm:pt>
    <dgm:pt modelId="{47F60F9A-99B7-4C39-97D6-5B147823D61E}">
      <dgm:prSet phldrT="[Text]"/>
      <dgm:spPr/>
      <dgm:t>
        <a:bodyPr/>
        <a:lstStyle/>
        <a:p>
          <a:pPr algn="l"/>
          <a:r>
            <a:rPr lang="en-GB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L</a:t>
          </a:r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ink</a:t>
          </a:r>
        </a:p>
      </dgm:t>
    </dgm:pt>
    <dgm:pt modelId="{31B6BD7D-F2F4-4563-8CF2-03BA307FF318}" type="parTrans" cxnId="{51BFE8ED-1A46-4D8F-91CE-D11ADBFEBD36}">
      <dgm:prSet/>
      <dgm:spPr/>
      <dgm:t>
        <a:bodyPr/>
        <a:lstStyle/>
        <a:p>
          <a:endParaRPr lang="en-GB"/>
        </a:p>
      </dgm:t>
    </dgm:pt>
    <dgm:pt modelId="{13A732F0-36A3-4D6B-B321-DDD1D4F6DEC2}" type="sibTrans" cxnId="{51BFE8ED-1A46-4D8F-91CE-D11ADBFEBD36}">
      <dgm:prSet/>
      <dgm:spPr/>
      <dgm:t>
        <a:bodyPr/>
        <a:lstStyle/>
        <a:p>
          <a:endParaRPr lang="en-GB"/>
        </a:p>
      </dgm:t>
    </dgm:pt>
    <dgm:pt modelId="{F0F4F0DD-0545-48DE-BA5A-A065084290CA}">
      <dgm:prSet phldrT="[Text]"/>
      <dgm:spPr/>
      <dgm:t>
        <a:bodyPr/>
        <a:lstStyle/>
        <a:p>
          <a:pPr algn="l"/>
          <a:r>
            <a:rPr lang="en-GB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</a:t>
          </a:r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xamples</a:t>
          </a:r>
        </a:p>
      </dgm:t>
    </dgm:pt>
    <dgm:pt modelId="{9D5843FC-F98C-4F6D-BA1A-FFF80BD886EC}" type="parTrans" cxnId="{82F824C8-B95C-470E-BFD5-16D817F34A22}">
      <dgm:prSet/>
      <dgm:spPr/>
      <dgm:t>
        <a:bodyPr/>
        <a:lstStyle/>
        <a:p>
          <a:endParaRPr lang="en-GB"/>
        </a:p>
      </dgm:t>
    </dgm:pt>
    <dgm:pt modelId="{1CA63583-106C-4F8D-8444-0E60CB69551A}" type="sibTrans" cxnId="{82F824C8-B95C-470E-BFD5-16D817F34A22}">
      <dgm:prSet/>
      <dgm:spPr/>
      <dgm:t>
        <a:bodyPr/>
        <a:lstStyle/>
        <a:p>
          <a:endParaRPr lang="en-GB"/>
        </a:p>
      </dgm:t>
    </dgm:pt>
    <dgm:pt modelId="{5A313C89-D928-4F4F-B071-3CEF27F990D7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Provide at least two examples to prove your point and argue your case.</a:t>
          </a:r>
        </a:p>
      </dgm:t>
    </dgm:pt>
    <dgm:pt modelId="{903CB97C-6693-42DC-B611-9E19E7F02D5D}" type="parTrans" cxnId="{9E450F61-E4DA-4DC8-9C18-BD79D4C8CEC0}">
      <dgm:prSet/>
      <dgm:spPr/>
      <dgm:t>
        <a:bodyPr/>
        <a:lstStyle/>
        <a:p>
          <a:endParaRPr lang="en-GB"/>
        </a:p>
      </dgm:t>
    </dgm:pt>
    <dgm:pt modelId="{CBE2CC54-A54F-4803-9DBA-51EA35D06CF7}" type="sibTrans" cxnId="{9E450F61-E4DA-4DC8-9C18-BD79D4C8CEC0}">
      <dgm:prSet/>
      <dgm:spPr/>
      <dgm:t>
        <a:bodyPr/>
        <a:lstStyle/>
        <a:p>
          <a:endParaRPr lang="en-GB"/>
        </a:p>
      </dgm:t>
    </dgm:pt>
    <dgm:pt modelId="{35BA661C-C101-4D2D-B672-2BC316D020AA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Link your information back to the question and wrap up your paragraph with a concluding sentence.</a:t>
          </a:r>
        </a:p>
      </dgm:t>
    </dgm:pt>
    <dgm:pt modelId="{BF1C93B2-C117-4D4A-8BA4-1F8224CD2382}" type="parTrans" cxnId="{0A7001A9-66DF-45B2-A026-C9BF4CBF5E71}">
      <dgm:prSet/>
      <dgm:spPr/>
      <dgm:t>
        <a:bodyPr/>
        <a:lstStyle/>
        <a:p>
          <a:endParaRPr lang="en-GB"/>
        </a:p>
      </dgm:t>
    </dgm:pt>
    <dgm:pt modelId="{EDAF67EF-B908-4EF5-946F-E674B5E57817}" type="sibTrans" cxnId="{0A7001A9-66DF-45B2-A026-C9BF4CBF5E71}">
      <dgm:prSet/>
      <dgm:spPr/>
      <dgm:t>
        <a:bodyPr/>
        <a:lstStyle/>
        <a:p>
          <a:endParaRPr lang="en-GB"/>
        </a:p>
      </dgm:t>
    </dgm:pt>
    <dgm:pt modelId="{C8F03158-F2E2-49AD-A813-AAE22E268DC6}" type="pres">
      <dgm:prSet presAssocID="{E61D6DFC-F275-4ABA-AC93-7DAB3C3080DC}" presName="Name0" presStyleCnt="0">
        <dgm:presLayoutVars>
          <dgm:dir/>
          <dgm:animLvl val="lvl"/>
          <dgm:resizeHandles val="exact"/>
        </dgm:presLayoutVars>
      </dgm:prSet>
      <dgm:spPr/>
    </dgm:pt>
    <dgm:pt modelId="{127ED6CC-07EA-4980-9443-B8C9977262BA}" type="pres">
      <dgm:prSet presAssocID="{B1855110-2125-4FB3-963A-92FD09921E16}" presName="linNode" presStyleCnt="0"/>
      <dgm:spPr/>
    </dgm:pt>
    <dgm:pt modelId="{C48BB043-0535-4F2F-AD52-FFBD1A4C7F1F}" type="pres">
      <dgm:prSet presAssocID="{B1855110-2125-4FB3-963A-92FD09921E1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F6FADDE-6454-434F-964B-904358F022EF}" type="pres">
      <dgm:prSet presAssocID="{B1855110-2125-4FB3-963A-92FD09921E16}" presName="descendantText" presStyleLbl="alignAccFollowNode1" presStyleIdx="0" presStyleCnt="4">
        <dgm:presLayoutVars>
          <dgm:bulletEnabled val="1"/>
        </dgm:presLayoutVars>
      </dgm:prSet>
      <dgm:spPr/>
    </dgm:pt>
    <dgm:pt modelId="{9181631A-C3B8-40F7-80E3-63BD3F0EB904}" type="pres">
      <dgm:prSet presAssocID="{A915F5C7-E381-455D-A8B9-EDA8296C46D7}" presName="sp" presStyleCnt="0"/>
      <dgm:spPr/>
    </dgm:pt>
    <dgm:pt modelId="{56E67835-FB12-431C-9A33-AB9BE4903313}" type="pres">
      <dgm:prSet presAssocID="{2543AFF0-099F-4224-AF11-56D339E06BD8}" presName="linNode" presStyleCnt="0"/>
      <dgm:spPr/>
    </dgm:pt>
    <dgm:pt modelId="{FD08FBA6-881C-4125-9180-0749BAF18052}" type="pres">
      <dgm:prSet presAssocID="{2543AFF0-099F-4224-AF11-56D339E06BD8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CF8FB955-8D3B-47B2-BA05-F61F33CA68A5}" type="pres">
      <dgm:prSet presAssocID="{2543AFF0-099F-4224-AF11-56D339E06BD8}" presName="descendantText" presStyleLbl="alignAccFollowNode1" presStyleIdx="1" presStyleCnt="4" custLinFactNeighborX="0" custLinFactNeighborY="1112">
        <dgm:presLayoutVars>
          <dgm:bulletEnabled val="1"/>
        </dgm:presLayoutVars>
      </dgm:prSet>
      <dgm:spPr/>
    </dgm:pt>
    <dgm:pt modelId="{E5369D2A-3EBD-4F66-89C1-C86217475763}" type="pres">
      <dgm:prSet presAssocID="{23B1753E-5BE5-4E2C-BAB0-B2A480094A19}" presName="sp" presStyleCnt="0"/>
      <dgm:spPr/>
    </dgm:pt>
    <dgm:pt modelId="{2D0F268F-ADCF-43A8-AB7B-541DACABF98E}" type="pres">
      <dgm:prSet presAssocID="{F0F4F0DD-0545-48DE-BA5A-A065084290CA}" presName="linNode" presStyleCnt="0"/>
      <dgm:spPr/>
    </dgm:pt>
    <dgm:pt modelId="{5442202E-0D36-4D64-B370-5E5281C7E8CC}" type="pres">
      <dgm:prSet presAssocID="{F0F4F0DD-0545-48DE-BA5A-A065084290CA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15BB52C-1C0E-43BF-B853-C22920D7977D}" type="pres">
      <dgm:prSet presAssocID="{F0F4F0DD-0545-48DE-BA5A-A065084290CA}" presName="descendantText" presStyleLbl="alignAccFollowNode1" presStyleIdx="2" presStyleCnt="4">
        <dgm:presLayoutVars>
          <dgm:bulletEnabled val="1"/>
        </dgm:presLayoutVars>
      </dgm:prSet>
      <dgm:spPr/>
    </dgm:pt>
    <dgm:pt modelId="{CAC7B026-44C9-4FF1-8705-2CC5C81644D6}" type="pres">
      <dgm:prSet presAssocID="{1CA63583-106C-4F8D-8444-0E60CB69551A}" presName="sp" presStyleCnt="0"/>
      <dgm:spPr/>
    </dgm:pt>
    <dgm:pt modelId="{F2A910AB-0192-485D-8969-B96115FB5FAE}" type="pres">
      <dgm:prSet presAssocID="{47F60F9A-99B7-4C39-97D6-5B147823D61E}" presName="linNode" presStyleCnt="0"/>
      <dgm:spPr/>
    </dgm:pt>
    <dgm:pt modelId="{81033683-3BE9-4C77-9401-595D7E7FED23}" type="pres">
      <dgm:prSet presAssocID="{47F60F9A-99B7-4C39-97D6-5B147823D61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7085CA2E-41A7-46CC-A38A-29084D46232A}" type="pres">
      <dgm:prSet presAssocID="{47F60F9A-99B7-4C39-97D6-5B147823D61E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4451830-4454-4743-B0B8-8EEB2322117B}" srcId="{E61D6DFC-F275-4ABA-AC93-7DAB3C3080DC}" destId="{2543AFF0-099F-4224-AF11-56D339E06BD8}" srcOrd="1" destOrd="0" parTransId="{889A339E-9B8A-4663-A5E4-C19416E07ABD}" sibTransId="{23B1753E-5BE5-4E2C-BAB0-B2A480094A19}"/>
    <dgm:cxn modelId="{CE444836-78BC-4742-BF8B-9E09AEA47542}" type="presOf" srcId="{3789E960-7BD2-429A-95E3-FA47D7AD408A}" destId="{EF6FADDE-6454-434F-964B-904358F022EF}" srcOrd="0" destOrd="0" presId="urn:microsoft.com/office/officeart/2005/8/layout/vList5"/>
    <dgm:cxn modelId="{9E450F61-E4DA-4DC8-9C18-BD79D4C8CEC0}" srcId="{F0F4F0DD-0545-48DE-BA5A-A065084290CA}" destId="{5A313C89-D928-4F4F-B071-3CEF27F990D7}" srcOrd="0" destOrd="0" parTransId="{903CB97C-6693-42DC-B611-9E19E7F02D5D}" sibTransId="{CBE2CC54-A54F-4803-9DBA-51EA35D06CF7}"/>
    <dgm:cxn modelId="{C6FB4C42-7888-4A9A-A289-324173097D7C}" type="presOf" srcId="{2543AFF0-099F-4224-AF11-56D339E06BD8}" destId="{FD08FBA6-881C-4125-9180-0749BAF18052}" srcOrd="0" destOrd="0" presId="urn:microsoft.com/office/officeart/2005/8/layout/vList5"/>
    <dgm:cxn modelId="{0DCC866A-833F-4CD7-B2B0-8359E5303E41}" type="presOf" srcId="{F0F4F0DD-0545-48DE-BA5A-A065084290CA}" destId="{5442202E-0D36-4D64-B370-5E5281C7E8CC}" srcOrd="0" destOrd="0" presId="urn:microsoft.com/office/officeart/2005/8/layout/vList5"/>
    <dgm:cxn modelId="{F46EFA53-68D6-46C7-AC55-F8B2585936CB}" type="presOf" srcId="{5A313C89-D928-4F4F-B071-3CEF27F990D7}" destId="{915BB52C-1C0E-43BF-B853-C22920D7977D}" srcOrd="0" destOrd="0" presId="urn:microsoft.com/office/officeart/2005/8/layout/vList5"/>
    <dgm:cxn modelId="{717AD454-54AB-4246-871E-0AABE036667A}" type="presOf" srcId="{258998FF-CA15-465B-94DA-99FA836D156D}" destId="{CF8FB955-8D3B-47B2-BA05-F61F33CA68A5}" srcOrd="0" destOrd="0" presId="urn:microsoft.com/office/officeart/2005/8/layout/vList5"/>
    <dgm:cxn modelId="{0A83D478-A854-4128-A04F-EE22F94F0593}" type="presOf" srcId="{35BA661C-C101-4D2D-B672-2BC316D020AA}" destId="{7085CA2E-41A7-46CC-A38A-29084D46232A}" srcOrd="0" destOrd="0" presId="urn:microsoft.com/office/officeart/2005/8/layout/vList5"/>
    <dgm:cxn modelId="{F29F4880-BD4E-4490-BF8D-F0EA92B76C27}" type="presOf" srcId="{47F60F9A-99B7-4C39-97D6-5B147823D61E}" destId="{81033683-3BE9-4C77-9401-595D7E7FED23}" srcOrd="0" destOrd="0" presId="urn:microsoft.com/office/officeart/2005/8/layout/vList5"/>
    <dgm:cxn modelId="{65E7989A-69E6-4EC1-AF89-4885CB37ADCD}" type="presOf" srcId="{B1855110-2125-4FB3-963A-92FD09921E16}" destId="{C48BB043-0535-4F2F-AD52-FFBD1A4C7F1F}" srcOrd="0" destOrd="0" presId="urn:microsoft.com/office/officeart/2005/8/layout/vList5"/>
    <dgm:cxn modelId="{0A7001A9-66DF-45B2-A026-C9BF4CBF5E71}" srcId="{47F60F9A-99B7-4C39-97D6-5B147823D61E}" destId="{35BA661C-C101-4D2D-B672-2BC316D020AA}" srcOrd="0" destOrd="0" parTransId="{BF1C93B2-C117-4D4A-8BA4-1F8224CD2382}" sibTransId="{EDAF67EF-B908-4EF5-946F-E674B5E57817}"/>
    <dgm:cxn modelId="{82F824C8-B95C-470E-BFD5-16D817F34A22}" srcId="{E61D6DFC-F275-4ABA-AC93-7DAB3C3080DC}" destId="{F0F4F0DD-0545-48DE-BA5A-A065084290CA}" srcOrd="2" destOrd="0" parTransId="{9D5843FC-F98C-4F6D-BA1A-FFF80BD886EC}" sibTransId="{1CA63583-106C-4F8D-8444-0E60CB69551A}"/>
    <dgm:cxn modelId="{C19DBAC8-2E90-4CCF-89E9-CA05108BD872}" srcId="{B1855110-2125-4FB3-963A-92FD09921E16}" destId="{3789E960-7BD2-429A-95E3-FA47D7AD408A}" srcOrd="0" destOrd="0" parTransId="{EAAAB088-4774-41C5-A516-E310F04345FC}" sibTransId="{510298D4-3130-4196-9D3A-8F612C52E711}"/>
    <dgm:cxn modelId="{65CDA9D9-F103-4C8C-AEA1-FE7D8449D184}" srcId="{2543AFF0-099F-4224-AF11-56D339E06BD8}" destId="{258998FF-CA15-465B-94DA-99FA836D156D}" srcOrd="0" destOrd="0" parTransId="{941822DE-1B9C-43F7-A265-FE68A957D1BD}" sibTransId="{61CB0535-20DB-4965-A007-70B864F50993}"/>
    <dgm:cxn modelId="{C13EACE6-F464-4FD1-B8D5-211C6377B933}" srcId="{E61D6DFC-F275-4ABA-AC93-7DAB3C3080DC}" destId="{B1855110-2125-4FB3-963A-92FD09921E16}" srcOrd="0" destOrd="0" parTransId="{9691941E-549B-4DE4-98A6-9398BADD1B9D}" sibTransId="{A915F5C7-E381-455D-A8B9-EDA8296C46D7}"/>
    <dgm:cxn modelId="{CE2228E8-E789-471D-82FB-EA96F2738980}" type="presOf" srcId="{E61D6DFC-F275-4ABA-AC93-7DAB3C3080DC}" destId="{C8F03158-F2E2-49AD-A813-AAE22E268DC6}" srcOrd="0" destOrd="0" presId="urn:microsoft.com/office/officeart/2005/8/layout/vList5"/>
    <dgm:cxn modelId="{51BFE8ED-1A46-4D8F-91CE-D11ADBFEBD36}" srcId="{E61D6DFC-F275-4ABA-AC93-7DAB3C3080DC}" destId="{47F60F9A-99B7-4C39-97D6-5B147823D61E}" srcOrd="3" destOrd="0" parTransId="{31B6BD7D-F2F4-4563-8CF2-03BA307FF318}" sibTransId="{13A732F0-36A3-4D6B-B321-DDD1D4F6DEC2}"/>
    <dgm:cxn modelId="{4A0FAB80-11B0-4F80-861B-B974520F02DD}" type="presParOf" srcId="{C8F03158-F2E2-49AD-A813-AAE22E268DC6}" destId="{127ED6CC-07EA-4980-9443-B8C9977262BA}" srcOrd="0" destOrd="0" presId="urn:microsoft.com/office/officeart/2005/8/layout/vList5"/>
    <dgm:cxn modelId="{1CF59039-A3F3-4E85-BC1C-CE21C33C0D22}" type="presParOf" srcId="{127ED6CC-07EA-4980-9443-B8C9977262BA}" destId="{C48BB043-0535-4F2F-AD52-FFBD1A4C7F1F}" srcOrd="0" destOrd="0" presId="urn:microsoft.com/office/officeart/2005/8/layout/vList5"/>
    <dgm:cxn modelId="{45330E87-BCC7-4569-BC9A-8166D4B46CBB}" type="presParOf" srcId="{127ED6CC-07EA-4980-9443-B8C9977262BA}" destId="{EF6FADDE-6454-434F-964B-904358F022EF}" srcOrd="1" destOrd="0" presId="urn:microsoft.com/office/officeart/2005/8/layout/vList5"/>
    <dgm:cxn modelId="{9B3A5DD9-86B4-40F8-B9A9-A11662940306}" type="presParOf" srcId="{C8F03158-F2E2-49AD-A813-AAE22E268DC6}" destId="{9181631A-C3B8-40F7-80E3-63BD3F0EB904}" srcOrd="1" destOrd="0" presId="urn:microsoft.com/office/officeart/2005/8/layout/vList5"/>
    <dgm:cxn modelId="{4B82E96A-419C-4809-AD6B-B43454D2B42E}" type="presParOf" srcId="{C8F03158-F2E2-49AD-A813-AAE22E268DC6}" destId="{56E67835-FB12-431C-9A33-AB9BE4903313}" srcOrd="2" destOrd="0" presId="urn:microsoft.com/office/officeart/2005/8/layout/vList5"/>
    <dgm:cxn modelId="{63F26A2B-F74F-43F7-9B22-84747F6DF12E}" type="presParOf" srcId="{56E67835-FB12-431C-9A33-AB9BE4903313}" destId="{FD08FBA6-881C-4125-9180-0749BAF18052}" srcOrd="0" destOrd="0" presId="urn:microsoft.com/office/officeart/2005/8/layout/vList5"/>
    <dgm:cxn modelId="{999536D4-64A3-4DC1-8C5D-A93C8A331EB5}" type="presParOf" srcId="{56E67835-FB12-431C-9A33-AB9BE4903313}" destId="{CF8FB955-8D3B-47B2-BA05-F61F33CA68A5}" srcOrd="1" destOrd="0" presId="urn:microsoft.com/office/officeart/2005/8/layout/vList5"/>
    <dgm:cxn modelId="{9137C642-C974-497F-B248-0B9F321D5A00}" type="presParOf" srcId="{C8F03158-F2E2-49AD-A813-AAE22E268DC6}" destId="{E5369D2A-3EBD-4F66-89C1-C86217475763}" srcOrd="3" destOrd="0" presId="urn:microsoft.com/office/officeart/2005/8/layout/vList5"/>
    <dgm:cxn modelId="{8F3D1AA8-3661-4EF0-9CE0-14E6099DC6FF}" type="presParOf" srcId="{C8F03158-F2E2-49AD-A813-AAE22E268DC6}" destId="{2D0F268F-ADCF-43A8-AB7B-541DACABF98E}" srcOrd="4" destOrd="0" presId="urn:microsoft.com/office/officeart/2005/8/layout/vList5"/>
    <dgm:cxn modelId="{CD571508-C2C1-4521-A078-B66B4FADAB41}" type="presParOf" srcId="{2D0F268F-ADCF-43A8-AB7B-541DACABF98E}" destId="{5442202E-0D36-4D64-B370-5E5281C7E8CC}" srcOrd="0" destOrd="0" presId="urn:microsoft.com/office/officeart/2005/8/layout/vList5"/>
    <dgm:cxn modelId="{A0CC8063-077E-4061-B308-43F41C8B91DA}" type="presParOf" srcId="{2D0F268F-ADCF-43A8-AB7B-541DACABF98E}" destId="{915BB52C-1C0E-43BF-B853-C22920D7977D}" srcOrd="1" destOrd="0" presId="urn:microsoft.com/office/officeart/2005/8/layout/vList5"/>
    <dgm:cxn modelId="{E0257569-C269-4C45-8580-7603ED2EA486}" type="presParOf" srcId="{C8F03158-F2E2-49AD-A813-AAE22E268DC6}" destId="{CAC7B026-44C9-4FF1-8705-2CC5C81644D6}" srcOrd="5" destOrd="0" presId="urn:microsoft.com/office/officeart/2005/8/layout/vList5"/>
    <dgm:cxn modelId="{182588D7-1008-4118-8204-4DE746662BC2}" type="presParOf" srcId="{C8F03158-F2E2-49AD-A813-AAE22E268DC6}" destId="{F2A910AB-0192-485D-8969-B96115FB5FAE}" srcOrd="6" destOrd="0" presId="urn:microsoft.com/office/officeart/2005/8/layout/vList5"/>
    <dgm:cxn modelId="{5CD45972-3AE4-4D5D-A2DA-66638EBE03F6}" type="presParOf" srcId="{F2A910AB-0192-485D-8969-B96115FB5FAE}" destId="{81033683-3BE9-4C77-9401-595D7E7FED23}" srcOrd="0" destOrd="0" presId="urn:microsoft.com/office/officeart/2005/8/layout/vList5"/>
    <dgm:cxn modelId="{E6B94F83-ADCC-4707-883D-95327E9535EB}" type="presParOf" srcId="{F2A910AB-0192-485D-8969-B96115FB5FAE}" destId="{7085CA2E-41A7-46CC-A38A-29084D46232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5570FA-185D-4AA5-A58B-0EB08104244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600DDE-CB00-44CF-BA28-FCB93F03F7E5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General knowledge of the topic</a:t>
          </a:r>
        </a:p>
      </dgm:t>
    </dgm:pt>
    <dgm:pt modelId="{3981106F-A85A-4911-8008-E2E8ABCD9A9C}" type="parTrans" cxnId="{91E18677-6F91-47C7-B315-BFEBA446F217}">
      <dgm:prSet/>
      <dgm:spPr/>
      <dgm:t>
        <a:bodyPr/>
        <a:lstStyle/>
        <a:p>
          <a:endParaRPr lang="en-GB"/>
        </a:p>
      </dgm:t>
    </dgm:pt>
    <dgm:pt modelId="{5C9A310B-6701-4E85-85C2-D67C64B79BA8}" type="sibTrans" cxnId="{91E18677-6F91-47C7-B315-BFEBA446F217}">
      <dgm:prSet/>
      <dgm:spPr/>
      <dgm:t>
        <a:bodyPr/>
        <a:lstStyle/>
        <a:p>
          <a:endParaRPr lang="en-GB"/>
        </a:p>
      </dgm:t>
    </dgm:pt>
    <dgm:pt modelId="{627F2A03-20FF-4B14-B3AC-E0B0858DAA2A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Obtained by engaging the course material through lectures and readings</a:t>
          </a:r>
        </a:p>
      </dgm:t>
    </dgm:pt>
    <dgm:pt modelId="{C478A026-B067-4CA1-B86A-CE7D2A49E66D}" type="parTrans" cxnId="{8958389C-45DD-48C7-9035-1DB39CBA28DF}">
      <dgm:prSet/>
      <dgm:spPr/>
      <dgm:t>
        <a:bodyPr/>
        <a:lstStyle/>
        <a:p>
          <a:endParaRPr lang="en-GB"/>
        </a:p>
      </dgm:t>
    </dgm:pt>
    <dgm:pt modelId="{90A25369-F786-4CC9-B0AF-C8E244EFA659}" type="sibTrans" cxnId="{8958389C-45DD-48C7-9035-1DB39CBA28DF}">
      <dgm:prSet/>
      <dgm:spPr/>
      <dgm:t>
        <a:bodyPr/>
        <a:lstStyle/>
        <a:p>
          <a:endParaRPr lang="en-GB"/>
        </a:p>
      </dgm:t>
    </dgm:pt>
    <dgm:pt modelId="{3E73D4C6-37FC-4E02-81B9-B1CFF827BCF8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Lecture/reading notes</a:t>
          </a:r>
        </a:p>
      </dgm:t>
    </dgm:pt>
    <dgm:pt modelId="{327757E0-1D4A-4FAB-A8D0-927EE882FB9B}" type="parTrans" cxnId="{9AE9BD3C-A970-46CD-8ED8-A8A396A3DD53}">
      <dgm:prSet/>
      <dgm:spPr/>
      <dgm:t>
        <a:bodyPr/>
        <a:lstStyle/>
        <a:p>
          <a:endParaRPr lang="en-GB"/>
        </a:p>
      </dgm:t>
    </dgm:pt>
    <dgm:pt modelId="{1F0E159A-1DD4-44CB-985D-41559B7EFA84}" type="sibTrans" cxnId="{9AE9BD3C-A970-46CD-8ED8-A8A396A3DD53}">
      <dgm:prSet/>
      <dgm:spPr/>
      <dgm:t>
        <a:bodyPr/>
        <a:lstStyle/>
        <a:p>
          <a:endParaRPr lang="en-GB"/>
        </a:p>
      </dgm:t>
    </dgm:pt>
    <dgm:pt modelId="{880F79FF-24B3-4A6B-9DE9-EC250D4DEA6A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</a:rPr>
            <a:t>Depending on the note taking style, these should provide enough references to fill out an essay.</a:t>
          </a:r>
        </a:p>
      </dgm:t>
    </dgm:pt>
    <dgm:pt modelId="{CE7B69E4-9693-44E6-8F3A-C0F566FBA541}" type="parTrans" cxnId="{B200CCB7-AD06-44A8-8B4D-63C40FF84036}">
      <dgm:prSet/>
      <dgm:spPr/>
      <dgm:t>
        <a:bodyPr/>
        <a:lstStyle/>
        <a:p>
          <a:endParaRPr lang="en-GB"/>
        </a:p>
      </dgm:t>
    </dgm:pt>
    <dgm:pt modelId="{9C646E14-A05D-4B2D-8C09-4E30861A6FB0}" type="sibTrans" cxnId="{B200CCB7-AD06-44A8-8B4D-63C40FF84036}">
      <dgm:prSet/>
      <dgm:spPr/>
      <dgm:t>
        <a:bodyPr/>
        <a:lstStyle/>
        <a:p>
          <a:endParaRPr lang="en-GB"/>
        </a:p>
      </dgm:t>
    </dgm:pt>
    <dgm:pt modelId="{B3BB8A4F-1F41-4BFD-B7C6-FC3E8EDAE5D8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Grading rubric</a:t>
          </a:r>
        </a:p>
      </dgm:t>
    </dgm:pt>
    <dgm:pt modelId="{28C6929A-70C0-4546-BCD7-AE64067FAE43}" type="parTrans" cxnId="{99D03A15-B4FF-4302-A84E-DC8F30EE3626}">
      <dgm:prSet/>
      <dgm:spPr/>
      <dgm:t>
        <a:bodyPr/>
        <a:lstStyle/>
        <a:p>
          <a:endParaRPr lang="en-GB"/>
        </a:p>
      </dgm:t>
    </dgm:pt>
    <dgm:pt modelId="{BFA1F406-151C-427D-9ED8-777B7A0EFC31}" type="sibTrans" cxnId="{99D03A15-B4FF-4302-A84E-DC8F30EE3626}">
      <dgm:prSet/>
      <dgm:spPr/>
      <dgm:t>
        <a:bodyPr/>
        <a:lstStyle/>
        <a:p>
          <a:endParaRPr lang="en-GB"/>
        </a:p>
      </dgm:t>
    </dgm:pt>
    <dgm:pt modelId="{C36C6FB7-151F-48A0-AAF8-69D0B39E7225}">
      <dgm:prSet phldrT="[Text]"/>
      <dgm:spPr/>
      <dgm:t>
        <a:bodyPr/>
        <a:lstStyle/>
        <a:p>
          <a:r>
            <a:rPr lang="en-GB" dirty="0"/>
            <a:t>Provides a specification for your essay.</a:t>
          </a:r>
        </a:p>
      </dgm:t>
    </dgm:pt>
    <dgm:pt modelId="{4D64895A-AF99-4D97-B626-092903ADBBC3}" type="parTrans" cxnId="{940B9950-01D1-4434-BB12-C2A58601188B}">
      <dgm:prSet/>
      <dgm:spPr/>
      <dgm:t>
        <a:bodyPr/>
        <a:lstStyle/>
        <a:p>
          <a:endParaRPr lang="en-GB"/>
        </a:p>
      </dgm:t>
    </dgm:pt>
    <dgm:pt modelId="{F70890FA-8DEF-4828-9616-ADB1BBAA3EDE}" type="sibTrans" cxnId="{940B9950-01D1-4434-BB12-C2A58601188B}">
      <dgm:prSet/>
      <dgm:spPr/>
      <dgm:t>
        <a:bodyPr/>
        <a:lstStyle/>
        <a:p>
          <a:endParaRPr lang="en-GB"/>
        </a:p>
      </dgm:t>
    </dgm:pt>
    <dgm:pt modelId="{5309465A-C3A3-4684-97D3-79D0E232B253}">
      <dgm:prSet phldrT="[Text]"/>
      <dgm:spPr/>
      <dgm:t>
        <a:bodyPr/>
        <a:lstStyle/>
        <a:p>
          <a:r>
            <a:rPr lang="en-GB" dirty="0"/>
            <a:t>Highlights specific requirements you need to fulfil.</a:t>
          </a:r>
        </a:p>
      </dgm:t>
    </dgm:pt>
    <dgm:pt modelId="{722D521F-73CD-4A09-A85E-E9C8A1D3292C}" type="parTrans" cxnId="{490CA8A5-4443-45A6-86DA-0BD25AB52251}">
      <dgm:prSet/>
      <dgm:spPr/>
      <dgm:t>
        <a:bodyPr/>
        <a:lstStyle/>
        <a:p>
          <a:endParaRPr lang="en-GB"/>
        </a:p>
      </dgm:t>
    </dgm:pt>
    <dgm:pt modelId="{3291B533-2D52-426E-9D6E-55BDAFFE2F10}" type="sibTrans" cxnId="{490CA8A5-4443-45A6-86DA-0BD25AB52251}">
      <dgm:prSet/>
      <dgm:spPr/>
      <dgm:t>
        <a:bodyPr/>
        <a:lstStyle/>
        <a:p>
          <a:endParaRPr lang="en-GB"/>
        </a:p>
      </dgm:t>
    </dgm:pt>
    <dgm:pt modelId="{A0164E2A-627E-4692-BEFD-414A7F0B5965}" type="pres">
      <dgm:prSet presAssocID="{D45570FA-185D-4AA5-A58B-0EB08104244D}" presName="Name0" presStyleCnt="0">
        <dgm:presLayoutVars>
          <dgm:dir/>
          <dgm:animLvl val="lvl"/>
          <dgm:resizeHandles val="exact"/>
        </dgm:presLayoutVars>
      </dgm:prSet>
      <dgm:spPr/>
    </dgm:pt>
    <dgm:pt modelId="{3CD1AC19-6E26-486F-90AD-7D01292EE051}" type="pres">
      <dgm:prSet presAssocID="{65600DDE-CB00-44CF-BA28-FCB93F03F7E5}" presName="linNode" presStyleCnt="0"/>
      <dgm:spPr/>
    </dgm:pt>
    <dgm:pt modelId="{C2E7F3DA-F450-46BC-84E3-5C9EB22CD778}" type="pres">
      <dgm:prSet presAssocID="{65600DDE-CB00-44CF-BA28-FCB93F03F7E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DC1E4C0-EF61-43CF-B3A6-3E230894D962}" type="pres">
      <dgm:prSet presAssocID="{65600DDE-CB00-44CF-BA28-FCB93F03F7E5}" presName="descendantText" presStyleLbl="alignAccFollowNode1" presStyleIdx="0" presStyleCnt="3">
        <dgm:presLayoutVars>
          <dgm:bulletEnabled val="1"/>
        </dgm:presLayoutVars>
      </dgm:prSet>
      <dgm:spPr/>
    </dgm:pt>
    <dgm:pt modelId="{0C32A0F8-8DD9-42AE-8FED-55F43F4F41C8}" type="pres">
      <dgm:prSet presAssocID="{5C9A310B-6701-4E85-85C2-D67C64B79BA8}" presName="sp" presStyleCnt="0"/>
      <dgm:spPr/>
    </dgm:pt>
    <dgm:pt modelId="{5532C88B-175F-4193-B018-547805B2156C}" type="pres">
      <dgm:prSet presAssocID="{3E73D4C6-37FC-4E02-81B9-B1CFF827BCF8}" presName="linNode" presStyleCnt="0"/>
      <dgm:spPr/>
    </dgm:pt>
    <dgm:pt modelId="{285BC959-857D-4404-B0F1-F7740A337942}" type="pres">
      <dgm:prSet presAssocID="{3E73D4C6-37FC-4E02-81B9-B1CFF827BCF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21ABBC9-3184-459F-9E6C-2962DFA59646}" type="pres">
      <dgm:prSet presAssocID="{3E73D4C6-37FC-4E02-81B9-B1CFF827BCF8}" presName="descendantText" presStyleLbl="alignAccFollowNode1" presStyleIdx="1" presStyleCnt="3">
        <dgm:presLayoutVars>
          <dgm:bulletEnabled val="1"/>
        </dgm:presLayoutVars>
      </dgm:prSet>
      <dgm:spPr/>
    </dgm:pt>
    <dgm:pt modelId="{7F70F9EF-AF91-4134-9BA5-70A93BDC9FD9}" type="pres">
      <dgm:prSet presAssocID="{1F0E159A-1DD4-44CB-985D-41559B7EFA84}" presName="sp" presStyleCnt="0"/>
      <dgm:spPr/>
    </dgm:pt>
    <dgm:pt modelId="{7EC28E9E-89BD-466F-AF8D-A02B5BD40FDA}" type="pres">
      <dgm:prSet presAssocID="{B3BB8A4F-1F41-4BFD-B7C6-FC3E8EDAE5D8}" presName="linNode" presStyleCnt="0"/>
      <dgm:spPr/>
    </dgm:pt>
    <dgm:pt modelId="{A8F6ACCC-D70F-476C-919F-87263C4D918E}" type="pres">
      <dgm:prSet presAssocID="{B3BB8A4F-1F41-4BFD-B7C6-FC3E8EDAE5D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CEDBB0E-033B-4A93-99B4-E7F50232AF17}" type="pres">
      <dgm:prSet presAssocID="{B3BB8A4F-1F41-4BFD-B7C6-FC3E8EDAE5D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7C50B15-A096-4707-9AFD-BDA24DEB7825}" type="presOf" srcId="{880F79FF-24B3-4A6B-9DE9-EC250D4DEA6A}" destId="{421ABBC9-3184-459F-9E6C-2962DFA59646}" srcOrd="0" destOrd="0" presId="urn:microsoft.com/office/officeart/2005/8/layout/vList5"/>
    <dgm:cxn modelId="{99D03A15-B4FF-4302-A84E-DC8F30EE3626}" srcId="{D45570FA-185D-4AA5-A58B-0EB08104244D}" destId="{B3BB8A4F-1F41-4BFD-B7C6-FC3E8EDAE5D8}" srcOrd="2" destOrd="0" parTransId="{28C6929A-70C0-4546-BCD7-AE64067FAE43}" sibTransId="{BFA1F406-151C-427D-9ED8-777B7A0EFC31}"/>
    <dgm:cxn modelId="{664ED92F-3FC8-4D37-B60F-E361793992FF}" type="presOf" srcId="{B3BB8A4F-1F41-4BFD-B7C6-FC3E8EDAE5D8}" destId="{A8F6ACCC-D70F-476C-919F-87263C4D918E}" srcOrd="0" destOrd="0" presId="urn:microsoft.com/office/officeart/2005/8/layout/vList5"/>
    <dgm:cxn modelId="{9AE9BD3C-A970-46CD-8ED8-A8A396A3DD53}" srcId="{D45570FA-185D-4AA5-A58B-0EB08104244D}" destId="{3E73D4C6-37FC-4E02-81B9-B1CFF827BCF8}" srcOrd="1" destOrd="0" parTransId="{327757E0-1D4A-4FAB-A8D0-927EE882FB9B}" sibTransId="{1F0E159A-1DD4-44CB-985D-41559B7EFA84}"/>
    <dgm:cxn modelId="{95204369-769C-4682-AD9E-11D60723F856}" type="presOf" srcId="{65600DDE-CB00-44CF-BA28-FCB93F03F7E5}" destId="{C2E7F3DA-F450-46BC-84E3-5C9EB22CD778}" srcOrd="0" destOrd="0" presId="urn:microsoft.com/office/officeart/2005/8/layout/vList5"/>
    <dgm:cxn modelId="{2458736F-5E4C-406A-9C95-24B809887A35}" type="presOf" srcId="{627F2A03-20FF-4B14-B3AC-E0B0858DAA2A}" destId="{0DC1E4C0-EF61-43CF-B3A6-3E230894D962}" srcOrd="0" destOrd="0" presId="urn:microsoft.com/office/officeart/2005/8/layout/vList5"/>
    <dgm:cxn modelId="{940B9950-01D1-4434-BB12-C2A58601188B}" srcId="{B3BB8A4F-1F41-4BFD-B7C6-FC3E8EDAE5D8}" destId="{C36C6FB7-151F-48A0-AAF8-69D0B39E7225}" srcOrd="0" destOrd="0" parTransId="{4D64895A-AF99-4D97-B626-092903ADBBC3}" sibTransId="{F70890FA-8DEF-4828-9616-ADB1BBAA3EDE}"/>
    <dgm:cxn modelId="{91E18677-6F91-47C7-B315-BFEBA446F217}" srcId="{D45570FA-185D-4AA5-A58B-0EB08104244D}" destId="{65600DDE-CB00-44CF-BA28-FCB93F03F7E5}" srcOrd="0" destOrd="0" parTransId="{3981106F-A85A-4911-8008-E2E8ABCD9A9C}" sibTransId="{5C9A310B-6701-4E85-85C2-D67C64B79BA8}"/>
    <dgm:cxn modelId="{8958389C-45DD-48C7-9035-1DB39CBA28DF}" srcId="{65600DDE-CB00-44CF-BA28-FCB93F03F7E5}" destId="{627F2A03-20FF-4B14-B3AC-E0B0858DAA2A}" srcOrd="0" destOrd="0" parTransId="{C478A026-B067-4CA1-B86A-CE7D2A49E66D}" sibTransId="{90A25369-F786-4CC9-B0AF-C8E244EFA659}"/>
    <dgm:cxn modelId="{490CA8A5-4443-45A6-86DA-0BD25AB52251}" srcId="{B3BB8A4F-1F41-4BFD-B7C6-FC3E8EDAE5D8}" destId="{5309465A-C3A3-4684-97D3-79D0E232B253}" srcOrd="1" destOrd="0" parTransId="{722D521F-73CD-4A09-A85E-E9C8A1D3292C}" sibTransId="{3291B533-2D52-426E-9D6E-55BDAFFE2F10}"/>
    <dgm:cxn modelId="{1F01EEA6-213D-470E-9E7E-CC785EECE082}" type="presOf" srcId="{D45570FA-185D-4AA5-A58B-0EB08104244D}" destId="{A0164E2A-627E-4692-BEFD-414A7F0B5965}" srcOrd="0" destOrd="0" presId="urn:microsoft.com/office/officeart/2005/8/layout/vList5"/>
    <dgm:cxn modelId="{B200CCB7-AD06-44A8-8B4D-63C40FF84036}" srcId="{3E73D4C6-37FC-4E02-81B9-B1CFF827BCF8}" destId="{880F79FF-24B3-4A6B-9DE9-EC250D4DEA6A}" srcOrd="0" destOrd="0" parTransId="{CE7B69E4-9693-44E6-8F3A-C0F566FBA541}" sibTransId="{9C646E14-A05D-4B2D-8C09-4E30861A6FB0}"/>
    <dgm:cxn modelId="{7180C2BC-FB17-4C77-B70F-B81BA98ED65A}" type="presOf" srcId="{C36C6FB7-151F-48A0-AAF8-69D0B39E7225}" destId="{4CEDBB0E-033B-4A93-99B4-E7F50232AF17}" srcOrd="0" destOrd="0" presId="urn:microsoft.com/office/officeart/2005/8/layout/vList5"/>
    <dgm:cxn modelId="{BA37A5F3-1331-472E-8446-A1172D95FC43}" type="presOf" srcId="{5309465A-C3A3-4684-97D3-79D0E232B253}" destId="{4CEDBB0E-033B-4A93-99B4-E7F50232AF17}" srcOrd="0" destOrd="1" presId="urn:microsoft.com/office/officeart/2005/8/layout/vList5"/>
    <dgm:cxn modelId="{A95E99F5-F17B-4376-853B-C41C53CC656B}" type="presOf" srcId="{3E73D4C6-37FC-4E02-81B9-B1CFF827BCF8}" destId="{285BC959-857D-4404-B0F1-F7740A337942}" srcOrd="0" destOrd="0" presId="urn:microsoft.com/office/officeart/2005/8/layout/vList5"/>
    <dgm:cxn modelId="{D61DBE88-7D76-4B4C-9BA9-32ADB98D23DB}" type="presParOf" srcId="{A0164E2A-627E-4692-BEFD-414A7F0B5965}" destId="{3CD1AC19-6E26-486F-90AD-7D01292EE051}" srcOrd="0" destOrd="0" presId="urn:microsoft.com/office/officeart/2005/8/layout/vList5"/>
    <dgm:cxn modelId="{487FDC0C-C791-4326-A398-D8EE58305F34}" type="presParOf" srcId="{3CD1AC19-6E26-486F-90AD-7D01292EE051}" destId="{C2E7F3DA-F450-46BC-84E3-5C9EB22CD778}" srcOrd="0" destOrd="0" presId="urn:microsoft.com/office/officeart/2005/8/layout/vList5"/>
    <dgm:cxn modelId="{73F81100-AE9A-47C6-B22D-FC9F5C988181}" type="presParOf" srcId="{3CD1AC19-6E26-486F-90AD-7D01292EE051}" destId="{0DC1E4C0-EF61-43CF-B3A6-3E230894D962}" srcOrd="1" destOrd="0" presId="urn:microsoft.com/office/officeart/2005/8/layout/vList5"/>
    <dgm:cxn modelId="{C63C0399-9DE3-41A1-AC37-D2BD8D5CDF7D}" type="presParOf" srcId="{A0164E2A-627E-4692-BEFD-414A7F0B5965}" destId="{0C32A0F8-8DD9-42AE-8FED-55F43F4F41C8}" srcOrd="1" destOrd="0" presId="urn:microsoft.com/office/officeart/2005/8/layout/vList5"/>
    <dgm:cxn modelId="{A96C611C-A2D2-458B-91BA-D8F61A94C791}" type="presParOf" srcId="{A0164E2A-627E-4692-BEFD-414A7F0B5965}" destId="{5532C88B-175F-4193-B018-547805B2156C}" srcOrd="2" destOrd="0" presId="urn:microsoft.com/office/officeart/2005/8/layout/vList5"/>
    <dgm:cxn modelId="{DAEF563C-6B24-4E72-A2D3-758D7E013BE2}" type="presParOf" srcId="{5532C88B-175F-4193-B018-547805B2156C}" destId="{285BC959-857D-4404-B0F1-F7740A337942}" srcOrd="0" destOrd="0" presId="urn:microsoft.com/office/officeart/2005/8/layout/vList5"/>
    <dgm:cxn modelId="{5DE8E33A-4742-4572-B59B-724E752E3CB8}" type="presParOf" srcId="{5532C88B-175F-4193-B018-547805B2156C}" destId="{421ABBC9-3184-459F-9E6C-2962DFA59646}" srcOrd="1" destOrd="0" presId="urn:microsoft.com/office/officeart/2005/8/layout/vList5"/>
    <dgm:cxn modelId="{5184916D-D036-403B-8508-0D4A6EBD2AE9}" type="presParOf" srcId="{A0164E2A-627E-4692-BEFD-414A7F0B5965}" destId="{7F70F9EF-AF91-4134-9BA5-70A93BDC9FD9}" srcOrd="3" destOrd="0" presId="urn:microsoft.com/office/officeart/2005/8/layout/vList5"/>
    <dgm:cxn modelId="{8B96F879-66CA-445E-B3C4-40D73B347C33}" type="presParOf" srcId="{A0164E2A-627E-4692-BEFD-414A7F0B5965}" destId="{7EC28E9E-89BD-466F-AF8D-A02B5BD40FDA}" srcOrd="4" destOrd="0" presId="urn:microsoft.com/office/officeart/2005/8/layout/vList5"/>
    <dgm:cxn modelId="{45874BA9-F9D1-4323-828D-6B09EBA328E0}" type="presParOf" srcId="{7EC28E9E-89BD-466F-AF8D-A02B5BD40FDA}" destId="{A8F6ACCC-D70F-476C-919F-87263C4D918E}" srcOrd="0" destOrd="0" presId="urn:microsoft.com/office/officeart/2005/8/layout/vList5"/>
    <dgm:cxn modelId="{519D1677-235A-420B-B49C-3C9E8E034DAC}" type="presParOf" srcId="{7EC28E9E-89BD-466F-AF8D-A02B5BD40FDA}" destId="{4CEDBB0E-033B-4A93-99B4-E7F50232AF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D2700-C991-41EF-B132-311959D56EDC}">
      <dsp:nvSpPr>
        <dsp:cNvPr id="0" name=""/>
        <dsp:cNvSpPr/>
      </dsp:nvSpPr>
      <dsp:spPr>
        <a:xfrm rot="5400000">
          <a:off x="5141801" y="-2110908"/>
          <a:ext cx="790216" cy="5211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General statements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Essay statements</a:t>
          </a:r>
        </a:p>
      </dsp:txBody>
      <dsp:txXfrm rot="-5400000">
        <a:off x="2931306" y="138162"/>
        <a:ext cx="5172633" cy="713066"/>
      </dsp:txXfrm>
    </dsp:sp>
    <dsp:sp modelId="{C3EFD928-60AB-47D7-8D0A-4F0E7FEDF0E5}">
      <dsp:nvSpPr>
        <dsp:cNvPr id="0" name=""/>
        <dsp:cNvSpPr/>
      </dsp:nvSpPr>
      <dsp:spPr>
        <a:xfrm>
          <a:off x="0" y="810"/>
          <a:ext cx="2931305" cy="9877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Verdana" panose="020B0604030504040204" pitchFamily="34" charset="0"/>
              <a:ea typeface="Verdana" panose="020B0604030504040204" pitchFamily="34" charset="0"/>
            </a:rPr>
            <a:t>Introduction</a:t>
          </a:r>
        </a:p>
      </dsp:txBody>
      <dsp:txXfrm>
        <a:off x="48219" y="49029"/>
        <a:ext cx="2834867" cy="891333"/>
      </dsp:txXfrm>
    </dsp:sp>
    <dsp:sp modelId="{994D2E81-87DC-486B-880B-FF0D73F7AAB6}">
      <dsp:nvSpPr>
        <dsp:cNvPr id="0" name=""/>
        <dsp:cNvSpPr/>
      </dsp:nvSpPr>
      <dsp:spPr>
        <a:xfrm rot="5400000">
          <a:off x="4379654" y="-455707"/>
          <a:ext cx="2052904" cy="51391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1) Counter argument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a) Counter argument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b) Argument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2) Argument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a) Counter Argument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b) Argument</a:t>
          </a:r>
        </a:p>
      </dsp:txBody>
      <dsp:txXfrm rot="-5400000">
        <a:off x="2836548" y="1187614"/>
        <a:ext cx="5038902" cy="1852474"/>
      </dsp:txXfrm>
    </dsp:sp>
    <dsp:sp modelId="{463CF7C8-6234-4715-8663-89C0ECA2CC4E}">
      <dsp:nvSpPr>
        <dsp:cNvPr id="0" name=""/>
        <dsp:cNvSpPr/>
      </dsp:nvSpPr>
      <dsp:spPr>
        <a:xfrm>
          <a:off x="0" y="1037970"/>
          <a:ext cx="2928442" cy="215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Verdana" panose="020B0604030504040204" pitchFamily="34" charset="0"/>
              <a:ea typeface="Verdana" panose="020B0604030504040204" pitchFamily="34" charset="0"/>
            </a:rPr>
            <a:t>Body</a:t>
          </a:r>
        </a:p>
      </dsp:txBody>
      <dsp:txXfrm>
        <a:off x="105040" y="1143010"/>
        <a:ext cx="2718362" cy="1941680"/>
      </dsp:txXfrm>
    </dsp:sp>
    <dsp:sp modelId="{26BA10DD-7F3B-40A3-BB07-18396296D15B}">
      <dsp:nvSpPr>
        <dsp:cNvPr id="0" name=""/>
        <dsp:cNvSpPr/>
      </dsp:nvSpPr>
      <dsp:spPr>
        <a:xfrm rot="5400000">
          <a:off x="5141801" y="1127401"/>
          <a:ext cx="790216" cy="5211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Restate main points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Final comments</a:t>
          </a:r>
        </a:p>
      </dsp:txBody>
      <dsp:txXfrm rot="-5400000">
        <a:off x="2931306" y="3376472"/>
        <a:ext cx="5172633" cy="713066"/>
      </dsp:txXfrm>
    </dsp:sp>
    <dsp:sp modelId="{93490E22-F3B0-48EE-B1B7-A0034A8FE64C}">
      <dsp:nvSpPr>
        <dsp:cNvPr id="0" name=""/>
        <dsp:cNvSpPr/>
      </dsp:nvSpPr>
      <dsp:spPr>
        <a:xfrm>
          <a:off x="0" y="3239119"/>
          <a:ext cx="2931305" cy="9877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Verdana" panose="020B0604030504040204" pitchFamily="34" charset="0"/>
              <a:ea typeface="Verdana" panose="020B0604030504040204" pitchFamily="34" charset="0"/>
            </a:rPr>
            <a:t>Conclusion</a:t>
          </a:r>
        </a:p>
      </dsp:txBody>
      <dsp:txXfrm>
        <a:off x="48219" y="3287338"/>
        <a:ext cx="2834867" cy="891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FADDE-6454-434F-964B-904358F022EF}">
      <dsp:nvSpPr>
        <dsp:cNvPr id="0" name=""/>
        <dsp:cNvSpPr/>
      </dsp:nvSpPr>
      <dsp:spPr>
        <a:xfrm rot="5400000">
          <a:off x="5741119" y="-2375948"/>
          <a:ext cx="830362" cy="57941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Make a point about the question with a topic sentence and stick to that topic for your paragraph</a:t>
          </a:r>
          <a:r>
            <a:rPr lang="en-GB" sz="1600" kern="1200" dirty="0">
              <a:latin typeface="Verdana" panose="020B0604030504040204" pitchFamily="34" charset="0"/>
              <a:ea typeface="Verdana" panose="020B0604030504040204" pitchFamily="34" charset="0"/>
            </a:rPr>
            <a:t>.</a:t>
          </a:r>
        </a:p>
      </dsp:txBody>
      <dsp:txXfrm rot="-5400000">
        <a:off x="3259218" y="146488"/>
        <a:ext cx="5753630" cy="749292"/>
      </dsp:txXfrm>
    </dsp:sp>
    <dsp:sp modelId="{C48BB043-0535-4F2F-AD52-FFBD1A4C7F1F}">
      <dsp:nvSpPr>
        <dsp:cNvPr id="0" name=""/>
        <dsp:cNvSpPr/>
      </dsp:nvSpPr>
      <dsp:spPr>
        <a:xfrm>
          <a:off x="0" y="2158"/>
          <a:ext cx="3259218" cy="1037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</a:t>
          </a:r>
          <a:r>
            <a:rPr lang="en-GB" sz="4200" kern="1200" dirty="0">
              <a:latin typeface="Verdana" panose="020B0604030504040204" pitchFamily="34" charset="0"/>
              <a:ea typeface="Verdana" panose="020B0604030504040204" pitchFamily="34" charset="0"/>
            </a:rPr>
            <a:t>oint</a:t>
          </a:r>
        </a:p>
      </dsp:txBody>
      <dsp:txXfrm>
        <a:off x="50669" y="52827"/>
        <a:ext cx="3157880" cy="936615"/>
      </dsp:txXfrm>
    </dsp:sp>
    <dsp:sp modelId="{CF8FB955-8D3B-47B2-BA05-F61F33CA68A5}">
      <dsp:nvSpPr>
        <dsp:cNvPr id="0" name=""/>
        <dsp:cNvSpPr/>
      </dsp:nvSpPr>
      <dsp:spPr>
        <a:xfrm rot="5400000">
          <a:off x="5741119" y="-1276863"/>
          <a:ext cx="830362" cy="57941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Explain your point and make it relevant to your question.</a:t>
          </a:r>
        </a:p>
      </dsp:txBody>
      <dsp:txXfrm rot="-5400000">
        <a:off x="3259218" y="1245573"/>
        <a:ext cx="5753630" cy="749292"/>
      </dsp:txXfrm>
    </dsp:sp>
    <dsp:sp modelId="{FD08FBA6-881C-4125-9180-0749BAF18052}">
      <dsp:nvSpPr>
        <dsp:cNvPr id="0" name=""/>
        <dsp:cNvSpPr/>
      </dsp:nvSpPr>
      <dsp:spPr>
        <a:xfrm>
          <a:off x="0" y="1092008"/>
          <a:ext cx="3259218" cy="1037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</a:t>
          </a:r>
          <a:r>
            <a:rPr lang="en-GB" sz="4200" kern="1200" dirty="0">
              <a:latin typeface="Verdana" panose="020B0604030504040204" pitchFamily="34" charset="0"/>
              <a:ea typeface="Verdana" panose="020B0604030504040204" pitchFamily="34" charset="0"/>
            </a:rPr>
            <a:t>xplain</a:t>
          </a:r>
        </a:p>
      </dsp:txBody>
      <dsp:txXfrm>
        <a:off x="50669" y="1142677"/>
        <a:ext cx="3157880" cy="936615"/>
      </dsp:txXfrm>
    </dsp:sp>
    <dsp:sp modelId="{915BB52C-1C0E-43BF-B853-C22920D7977D}">
      <dsp:nvSpPr>
        <dsp:cNvPr id="0" name=""/>
        <dsp:cNvSpPr/>
      </dsp:nvSpPr>
      <dsp:spPr>
        <a:xfrm rot="5400000">
          <a:off x="5741119" y="-196246"/>
          <a:ext cx="830362" cy="57941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Provide at least two examples to prove your point and argue your case.</a:t>
          </a:r>
        </a:p>
      </dsp:txBody>
      <dsp:txXfrm rot="-5400000">
        <a:off x="3259218" y="2326190"/>
        <a:ext cx="5753630" cy="749292"/>
      </dsp:txXfrm>
    </dsp:sp>
    <dsp:sp modelId="{5442202E-0D36-4D64-B370-5E5281C7E8CC}">
      <dsp:nvSpPr>
        <dsp:cNvPr id="0" name=""/>
        <dsp:cNvSpPr/>
      </dsp:nvSpPr>
      <dsp:spPr>
        <a:xfrm>
          <a:off x="0" y="2181859"/>
          <a:ext cx="3259218" cy="1037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</a:t>
          </a:r>
          <a:r>
            <a:rPr lang="en-GB" sz="4200" kern="1200" dirty="0">
              <a:latin typeface="Verdana" panose="020B0604030504040204" pitchFamily="34" charset="0"/>
              <a:ea typeface="Verdana" panose="020B0604030504040204" pitchFamily="34" charset="0"/>
            </a:rPr>
            <a:t>xamples</a:t>
          </a:r>
        </a:p>
      </dsp:txBody>
      <dsp:txXfrm>
        <a:off x="50669" y="2232528"/>
        <a:ext cx="3157880" cy="936615"/>
      </dsp:txXfrm>
    </dsp:sp>
    <dsp:sp modelId="{7085CA2E-41A7-46CC-A38A-29084D46232A}">
      <dsp:nvSpPr>
        <dsp:cNvPr id="0" name=""/>
        <dsp:cNvSpPr/>
      </dsp:nvSpPr>
      <dsp:spPr>
        <a:xfrm rot="5400000">
          <a:off x="5741119" y="893604"/>
          <a:ext cx="830362" cy="57941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Link your information back to the question and wrap up your paragraph with a concluding sentence.</a:t>
          </a:r>
        </a:p>
      </dsp:txBody>
      <dsp:txXfrm rot="-5400000">
        <a:off x="3259218" y="3416041"/>
        <a:ext cx="5753630" cy="749292"/>
      </dsp:txXfrm>
    </dsp:sp>
    <dsp:sp modelId="{81033683-3BE9-4C77-9401-595D7E7FED23}">
      <dsp:nvSpPr>
        <dsp:cNvPr id="0" name=""/>
        <dsp:cNvSpPr/>
      </dsp:nvSpPr>
      <dsp:spPr>
        <a:xfrm>
          <a:off x="0" y="3271710"/>
          <a:ext cx="3259218" cy="1037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L</a:t>
          </a:r>
          <a:r>
            <a:rPr lang="en-GB" sz="4200" kern="1200" dirty="0">
              <a:latin typeface="Verdana" panose="020B0604030504040204" pitchFamily="34" charset="0"/>
              <a:ea typeface="Verdana" panose="020B0604030504040204" pitchFamily="34" charset="0"/>
            </a:rPr>
            <a:t>ink</a:t>
          </a:r>
        </a:p>
      </dsp:txBody>
      <dsp:txXfrm>
        <a:off x="50669" y="3322379"/>
        <a:ext cx="3157880" cy="936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1E4C0-EF61-43CF-B3A6-3E230894D962}">
      <dsp:nvSpPr>
        <dsp:cNvPr id="0" name=""/>
        <dsp:cNvSpPr/>
      </dsp:nvSpPr>
      <dsp:spPr>
        <a:xfrm rot="5400000">
          <a:off x="5030758" y="-1970998"/>
          <a:ext cx="1012302" cy="5211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Obtained by engaging the course material through lectures and readings</a:t>
          </a:r>
        </a:p>
      </dsp:txBody>
      <dsp:txXfrm rot="-5400000">
        <a:off x="2931306" y="177871"/>
        <a:ext cx="5161791" cy="913468"/>
      </dsp:txXfrm>
    </dsp:sp>
    <dsp:sp modelId="{C2E7F3DA-F450-46BC-84E3-5C9EB22CD778}">
      <dsp:nvSpPr>
        <dsp:cNvPr id="0" name=""/>
        <dsp:cNvSpPr/>
      </dsp:nvSpPr>
      <dsp:spPr>
        <a:xfrm>
          <a:off x="0" y="1917"/>
          <a:ext cx="2931305" cy="12653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Verdana" panose="020B0604030504040204" pitchFamily="34" charset="0"/>
              <a:ea typeface="Verdana" panose="020B0604030504040204" pitchFamily="34" charset="0"/>
            </a:rPr>
            <a:t>General knowledge of the topic</a:t>
          </a:r>
        </a:p>
      </dsp:txBody>
      <dsp:txXfrm>
        <a:off x="61771" y="63688"/>
        <a:ext cx="2807763" cy="1141835"/>
      </dsp:txXfrm>
    </dsp:sp>
    <dsp:sp modelId="{421ABBC9-3184-459F-9E6C-2962DFA59646}">
      <dsp:nvSpPr>
        <dsp:cNvPr id="0" name=""/>
        <dsp:cNvSpPr/>
      </dsp:nvSpPr>
      <dsp:spPr>
        <a:xfrm rot="5400000">
          <a:off x="5030758" y="-642351"/>
          <a:ext cx="1012302" cy="5211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</a:rPr>
            <a:t>Depending on the note taking style, these should provide enough references to fill out an essay.</a:t>
          </a:r>
        </a:p>
      </dsp:txBody>
      <dsp:txXfrm rot="-5400000">
        <a:off x="2931306" y="1506518"/>
        <a:ext cx="5161791" cy="913468"/>
      </dsp:txXfrm>
    </dsp:sp>
    <dsp:sp modelId="{285BC959-857D-4404-B0F1-F7740A337942}">
      <dsp:nvSpPr>
        <dsp:cNvPr id="0" name=""/>
        <dsp:cNvSpPr/>
      </dsp:nvSpPr>
      <dsp:spPr>
        <a:xfrm>
          <a:off x="0" y="1330564"/>
          <a:ext cx="2931305" cy="12653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Verdana" panose="020B0604030504040204" pitchFamily="34" charset="0"/>
              <a:ea typeface="Verdana" panose="020B0604030504040204" pitchFamily="34" charset="0"/>
            </a:rPr>
            <a:t>Lecture/reading notes</a:t>
          </a:r>
        </a:p>
      </dsp:txBody>
      <dsp:txXfrm>
        <a:off x="61771" y="1392335"/>
        <a:ext cx="2807763" cy="1141835"/>
      </dsp:txXfrm>
    </dsp:sp>
    <dsp:sp modelId="{4CEDBB0E-033B-4A93-99B4-E7F50232AF17}">
      <dsp:nvSpPr>
        <dsp:cNvPr id="0" name=""/>
        <dsp:cNvSpPr/>
      </dsp:nvSpPr>
      <dsp:spPr>
        <a:xfrm rot="5400000">
          <a:off x="5030758" y="686295"/>
          <a:ext cx="1012302" cy="5211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Provides a specification for your essay.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Highlights specific requirements you need to fulfil.</a:t>
          </a:r>
        </a:p>
      </dsp:txBody>
      <dsp:txXfrm rot="-5400000">
        <a:off x="2931306" y="2835165"/>
        <a:ext cx="5161791" cy="913468"/>
      </dsp:txXfrm>
    </dsp:sp>
    <dsp:sp modelId="{A8F6ACCC-D70F-476C-919F-87263C4D918E}">
      <dsp:nvSpPr>
        <dsp:cNvPr id="0" name=""/>
        <dsp:cNvSpPr/>
      </dsp:nvSpPr>
      <dsp:spPr>
        <a:xfrm>
          <a:off x="0" y="2659210"/>
          <a:ext cx="2931305" cy="12653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Verdana" panose="020B0604030504040204" pitchFamily="34" charset="0"/>
              <a:ea typeface="Verdana" panose="020B0604030504040204" pitchFamily="34" charset="0"/>
            </a:rPr>
            <a:t>Grading rubric</a:t>
          </a:r>
        </a:p>
      </dsp:txBody>
      <dsp:txXfrm>
        <a:off x="61771" y="2720981"/>
        <a:ext cx="2807763" cy="1141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2D8D-FB06-49F8-80F3-966BA7A33CAB}" type="datetimeFigureOut">
              <a:rPr lang="en-GB" smtClean="0"/>
              <a:t>13/10/2020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465D6-E927-4CD6-BB6D-7C5E4BEAA1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0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92B64-956F-4AA1-9D00-91265D8096D4}" type="datetimeFigureOut">
              <a:rPr lang="en-GB" smtClean="0"/>
              <a:t>13/10/2020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1D15-B5DE-4BD5-A4FB-8CE7A139D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1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Flint 1">
    <p:bg>
      <p:bgPr>
        <a:solidFill>
          <a:srgbClr val="003B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51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Navy 2">
    <p:bg>
      <p:bgPr>
        <a:solidFill>
          <a:srgbClr val="D4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4DF4A-51BF-584C-BB62-D8293CD81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0033D83-FD37-8144-AE84-F8DDA7543B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32FD95-903B-C046-A9B7-359EE07F7B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3026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0821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6267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2923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2081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0794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7899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50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6805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8142514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596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498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23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0842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773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Gra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17463-7CBF-EE40-A785-CFDEC5BE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ABBE74E-CE44-244B-AEBB-BA80796BD9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B4EDD8-9E4C-5044-AFFD-02229CAE8D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9006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1615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1157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4473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7260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5849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040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466448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850013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6806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3286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105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Aquamar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F6219-9663-D445-8012-419B4A3F7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D49FCF-C37C-FC49-B31C-0EAA6BDECD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91446D-B526-B846-A99D-5919A5E0E8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5665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2914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2730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5440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9986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0794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7899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50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9336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8142514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04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660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8133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42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536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33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538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1157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2860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2765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4245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482944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790431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3978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6661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846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3705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4010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266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2076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6909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0794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7899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50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0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360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869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419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203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98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balt 1">
    <p:bg>
      <p:bgPr>
        <a:solidFill>
          <a:srgbClr val="1A3F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35FE4EA-556B-314E-B3FB-875E27135C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047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891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795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074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687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13701" r="2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88" y="553514"/>
            <a:ext cx="1026270" cy="90200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592A8E84-F19F-954F-9988-B160C33C8A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9283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C72852-D123-3A4E-B544-7DDA0C1E3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5370" y="2782288"/>
            <a:ext cx="6053259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416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8142514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92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513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1A13FE-1A2E-3C43-9617-43659ADCC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885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19A2-6F08-364D-86A4-114F8EC38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82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011322-3B2B-E345-AD9B-6A9743D5B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737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 userDrawn="1">
          <p15:clr>
            <a:srgbClr val="FBAE40"/>
          </p15:clr>
        </p15:guide>
        <p15:guide id="2" pos="2914" userDrawn="1">
          <p15:clr>
            <a:srgbClr val="FBAE40"/>
          </p15:clr>
        </p15:guide>
        <p15:guide id="3" pos="5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ral 1">
    <p:bg>
      <p:bgPr>
        <a:solidFill>
          <a:srgbClr val="D4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E557572-AF67-D741-B2A4-44A9FA4304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996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3839BE-2552-9141-97C4-65B077805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699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0C16C5-45F5-3347-8255-1EB8E64B8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1157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884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1C1117-F6D9-4446-83E5-C5A7FD3AF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581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26463C-3D64-2E46-965C-813C4C3A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341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A1BE61-03CB-AA45-9447-1977ACE5D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8869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19237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816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020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706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57" userDrawn="1">
          <p15:clr>
            <a:srgbClr val="FBAE40"/>
          </p15:clr>
        </p15:guide>
        <p15:guide id="3" pos="290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Navy 1">
    <p:bg>
      <p:bgPr>
        <a:solidFill>
          <a:srgbClr val="D4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686329D-43CB-C649-8FC5-6124209DD6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039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2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64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069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748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0794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7899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50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653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8142514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909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297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968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302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143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Gra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90EC569-F9E9-8140-B4AF-6A9F8648F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404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716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1157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491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549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869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05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56853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97952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258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3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112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Aquamar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5366608"/>
            <a:ext cx="1072823" cy="94292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54F35E3-20DC-1245-B7BF-E2A9FA30C0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58883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1009650"/>
            <a:ext cx="6858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241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60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4367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20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4245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0794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7899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50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2269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8142514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58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47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563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4864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65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Flint 2">
    <p:bg>
      <p:bgPr>
        <a:solidFill>
          <a:srgbClr val="003B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7E1F3-11D2-8442-8194-1860BE154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68E824CE-29F3-6445-A76C-C1B27454CE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2688" y="2655182"/>
            <a:ext cx="6858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98D06A-2190-1C49-88C9-9A9D8C3FCB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274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5214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1157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337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0849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3962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614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50062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86180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2560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0457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319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balt 2">
    <p:bg>
      <p:bgPr>
        <a:solidFill>
          <a:srgbClr val="1A3F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44DEDAB-DED7-8D4E-976B-1DDFF9413D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D30900-7788-8D42-A6EC-C40B7A7B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9C3B274-BBFE-6044-A286-605ED3BAAF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6408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6"/>
            <a:ext cx="443466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59" y="5800676"/>
            <a:ext cx="797904" cy="7012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4387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88898" y="1436276"/>
            <a:ext cx="444263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275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7277"/>
            <a:ext cx="5959749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25628" y="4435477"/>
            <a:ext cx="2933931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08750" y="4435477"/>
            <a:ext cx="2927979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4" y="1765300"/>
            <a:ext cx="5444456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4143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3747639"/>
            <a:ext cx="2923563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99810" y="1436200"/>
            <a:ext cx="2936919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4078" y="1435124"/>
            <a:ext cx="2923563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099810" y="4434401"/>
            <a:ext cx="594783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66204" y="4130636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7252" y="1765299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75695" y="1765300"/>
            <a:ext cx="2386012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0817" y="1436201"/>
            <a:ext cx="2911644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462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6" y="1437278"/>
            <a:ext cx="2934260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2053" y="1437278"/>
            <a:ext cx="2925904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6854" y="4130635"/>
            <a:ext cx="2932705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407534" y="4486275"/>
            <a:ext cx="2386012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112052" y="4130635"/>
            <a:ext cx="2925903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896" y="4122329"/>
            <a:ext cx="292878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26854" y="1437276"/>
            <a:ext cx="2932705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39663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6606" y="1765300"/>
            <a:ext cx="2356588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5921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28602" y="4136006"/>
            <a:ext cx="29265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0794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08748" y="4138184"/>
            <a:ext cx="2930958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78994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897" y="4138188"/>
            <a:ext cx="2930955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50" y="444919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602" y="1437276"/>
            <a:ext cx="2926502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40669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08750" y="1437276"/>
            <a:ext cx="2930956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77748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896" y="1437277"/>
            <a:ext cx="2930957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66204" y="1762733"/>
            <a:ext cx="2386012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849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8142514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252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22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8144921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5625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1155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98336" y="1771651"/>
            <a:ext cx="4022102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5891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625579" y="1770824"/>
            <a:ext cx="3996928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019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>
          <p15:clr>
            <a:srgbClr val="FBAE40"/>
          </p15:clr>
        </p15:guide>
        <p15:guide id="2" pos="2914">
          <p15:clr>
            <a:srgbClr val="FBAE40"/>
          </p15:clr>
        </p15:guide>
        <p15:guide id="3" pos="54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ral 2">
    <p:bg>
      <p:bgPr>
        <a:solidFill>
          <a:srgbClr val="D4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FC51F6-3FB2-7046-9645-61193CD86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77" y="445155"/>
            <a:ext cx="1072823" cy="94292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A354929-EFF9-5442-B06E-68E6740AA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5266"/>
            <a:ext cx="6858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CC1901-6F3E-EC46-8628-1A9D3733BF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2999" y="3071046"/>
            <a:ext cx="6858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1699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6365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1157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743" y="1771650"/>
            <a:ext cx="4022102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5525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00743" y="1771650"/>
            <a:ext cx="8142514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71882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8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9960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6" y="5800676"/>
            <a:ext cx="797904" cy="7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493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08" cy="5325258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106025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210" cy="5325258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1834283" y="4050165"/>
            <a:ext cx="5467877" cy="59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7" y="5773180"/>
            <a:ext cx="845701" cy="743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4620434" y="1436276"/>
            <a:ext cx="4434668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insert content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399" y="5006909"/>
            <a:ext cx="352425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585399" y="2171700"/>
            <a:ext cx="352425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Statement/</a:t>
            </a:r>
            <a:br>
              <a:rPr lang="en-US" dirty="0"/>
            </a:br>
            <a:r>
              <a:rPr lang="en-US" dirty="0"/>
              <a:t>quote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271248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0435" y="1436275"/>
            <a:ext cx="4434668" cy="5325259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89" y="5773180"/>
            <a:ext cx="845701" cy="743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0015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898" y="1436275"/>
            <a:ext cx="4442208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8059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5" y="1436275"/>
            <a:ext cx="4434668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7472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5" y="5800676"/>
            <a:ext cx="797904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898" y="1436276"/>
            <a:ext cx="4442638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4496" y="4210051"/>
            <a:ext cx="1660603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20434" y="4210051"/>
            <a:ext cx="2685162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20434" y="1435100"/>
            <a:ext cx="4434665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543" y="2162629"/>
            <a:ext cx="352425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735" y="283023"/>
            <a:ext cx="7958526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77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7">
          <p15:clr>
            <a:srgbClr val="FBAE40"/>
          </p15:clr>
        </p15:guide>
        <p15:guide id="3" pos="290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27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13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371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5" r:id="rId6"/>
    <p:sldLayoutId id="2147484186" r:id="rId7"/>
    <p:sldLayoutId id="2147484188" r:id="rId8"/>
    <p:sldLayoutId id="2147484189" r:id="rId9"/>
    <p:sldLayoutId id="2147484190" r:id="rId10"/>
    <p:sldLayoutId id="2147484191" r:id="rId11"/>
    <p:sldLayoutId id="21474841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169" r:id="rId2"/>
    <p:sldLayoutId id="2147483890" r:id="rId3"/>
    <p:sldLayoutId id="2147483889" r:id="rId4"/>
    <p:sldLayoutId id="2147483791" r:id="rId5"/>
    <p:sldLayoutId id="2147483793" r:id="rId6"/>
    <p:sldLayoutId id="2147483794" r:id="rId7"/>
    <p:sldLayoutId id="2147483795" r:id="rId8"/>
    <p:sldLayoutId id="2147483895" r:id="rId9"/>
    <p:sldLayoutId id="2147483901" r:id="rId10"/>
    <p:sldLayoutId id="2147483805" r:id="rId11"/>
    <p:sldLayoutId id="2147483973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3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  <p:sldLayoutId id="2147484212" r:id="rId13"/>
    <p:sldLayoutId id="2147484213" r:id="rId14"/>
    <p:sldLayoutId id="2147484214" r:id="rId15"/>
    <p:sldLayoutId id="2147484215" r:id="rId16"/>
    <p:sldLayoutId id="2147484216" r:id="rId17"/>
    <p:sldLayoutId id="2147484217" r:id="rId18"/>
    <p:sldLayoutId id="2147484218" r:id="rId19"/>
    <p:sldLayoutId id="2147484219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38" r:id="rId19"/>
    <p:sldLayoutId id="2147484239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28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60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  <p:sldLayoutId id="2147484253" r:id="rId14"/>
    <p:sldLayoutId id="2147484254" r:id="rId15"/>
    <p:sldLayoutId id="2147484255" r:id="rId16"/>
    <p:sldLayoutId id="2147484256" r:id="rId17"/>
    <p:sldLayoutId id="2147484257" r:id="rId18"/>
    <p:sldLayoutId id="2147484258" r:id="rId19"/>
    <p:sldLayoutId id="2147484259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1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  <p:sldLayoutId id="2147484279" r:id="rId15"/>
    <p:sldLayoutId id="2147484280" r:id="rId16"/>
    <p:sldLayoutId id="2147484281" r:id="rId17"/>
    <p:sldLayoutId id="2147484282" r:id="rId18"/>
    <p:sldLayoutId id="2147484283" r:id="rId19"/>
    <p:sldLayoutId id="2147484284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61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  <p:sldLayoutId id="2147484298" r:id="rId13"/>
    <p:sldLayoutId id="2147484299" r:id="rId14"/>
    <p:sldLayoutId id="2147484300" r:id="rId15"/>
    <p:sldLayoutId id="2147484301" r:id="rId16"/>
    <p:sldLayoutId id="2147484302" r:id="rId17"/>
    <p:sldLayoutId id="2147484303" r:id="rId18"/>
    <p:sldLayoutId id="2147484304" r:id="rId19"/>
    <p:sldLayoutId id="2147484305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aru.ac.uk/referencing/harvard.htm" TargetMode="External"/><Relationship Id="rId2" Type="http://schemas.openxmlformats.org/officeDocument/2006/relationships/hyperlink" Target="http://www.sussex.ac.uk/skillshub/" TargetMode="External"/><Relationship Id="rId1" Type="http://schemas.openxmlformats.org/officeDocument/2006/relationships/slideLayout" Target="../slideLayouts/slideLayout65.xml"/><Relationship Id="rId6" Type="http://schemas.openxmlformats.org/officeDocument/2006/relationships/hyperlink" Target="https://docs.google.com/viewer?url=http://jordanbpeterson.com/wp-content/uploads/2018/02/Essay_Writing_Guide.docx" TargetMode="External"/><Relationship Id="rId5" Type="http://schemas.openxmlformats.org/officeDocument/2006/relationships/hyperlink" Target="https://hwpi.harvard.edu/files/hwp/files/philosophical_writing.pdf" TargetMode="External"/><Relationship Id="rId4" Type="http://schemas.openxmlformats.org/officeDocument/2006/relationships/hyperlink" Target="http://www.jimpryor.net/teaching/guidelines/writing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F1FD515-D10F-E141-B781-49D206EF84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PAL workshop by Nauris Kalnins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and Alexander Lee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FBA7DA-B72A-B045-94A7-CAA3B44B72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Essays: the basics</a:t>
            </a:r>
          </a:p>
        </p:txBody>
      </p:sp>
    </p:spTree>
    <p:extLst>
      <p:ext uri="{BB962C8B-B14F-4D97-AF65-F5344CB8AC3E}">
        <p14:creationId xmlns:p14="http://schemas.microsoft.com/office/powerpoint/2010/main" val="158149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1F9097-C92F-4D44-A11D-08B84349D9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200309"/>
              </p:ext>
            </p:extLst>
          </p:nvPr>
        </p:nvGraphicFramePr>
        <p:xfrm>
          <a:off x="500743" y="1771650"/>
          <a:ext cx="8142514" cy="3926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63AE8B0-D79F-41C1-81CC-2D90A3C74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you need to start:</a:t>
            </a:r>
          </a:p>
        </p:txBody>
      </p:sp>
    </p:spTree>
    <p:extLst>
      <p:ext uri="{BB962C8B-B14F-4D97-AF65-F5344CB8AC3E}">
        <p14:creationId xmlns:p14="http://schemas.microsoft.com/office/powerpoint/2010/main" val="2722090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5E4A0C-1152-4C80-8B31-BA6F7AAD8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34" y="1417402"/>
            <a:ext cx="7958525" cy="5366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10A863-1E94-4037-B24F-2D17B845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Mind maps</a:t>
            </a:r>
          </a:p>
        </p:txBody>
      </p:sp>
    </p:spTree>
    <p:extLst>
      <p:ext uri="{BB962C8B-B14F-4D97-AF65-F5344CB8AC3E}">
        <p14:creationId xmlns:p14="http://schemas.microsoft.com/office/powerpoint/2010/main" val="412267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4222BF-AABD-48D2-8206-DE072150C2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r>
              <a:rPr lang="en-GB" sz="3000" u="sng" dirty="0"/>
              <a:t>Thesis:</a:t>
            </a:r>
            <a:r>
              <a:rPr lang="en-GB" sz="3000" dirty="0"/>
              <a:t> a formal statement illustrating a point.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r>
              <a:rPr lang="en-GB" sz="3000" u="sng" dirty="0"/>
              <a:t>Antithesis:</a:t>
            </a:r>
            <a:r>
              <a:rPr lang="en-GB" sz="3000" dirty="0"/>
              <a:t> a formal statement that contradicts or negates the first statement.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r>
              <a:rPr lang="en-GB" sz="3000" u="sng" dirty="0"/>
              <a:t>Synthesis:</a:t>
            </a:r>
            <a:r>
              <a:rPr lang="en-GB" sz="3000" dirty="0"/>
              <a:t> resolves the conflict between the first and the second statements.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7A39EF-19E1-4D78-A0FD-52F7548C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progression:</a:t>
            </a:r>
          </a:p>
        </p:txBody>
      </p:sp>
    </p:spTree>
    <p:extLst>
      <p:ext uri="{BB962C8B-B14F-4D97-AF65-F5344CB8AC3E}">
        <p14:creationId xmlns:p14="http://schemas.microsoft.com/office/powerpoint/2010/main" val="113229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D4A220-B190-4305-B525-9E35D53D91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GB" dirty="0"/>
              <a:t>General help with essays:</a:t>
            </a:r>
          </a:p>
          <a:p>
            <a:pPr algn="ctr"/>
            <a:r>
              <a:rPr lang="en-GB" dirty="0">
                <a:hlinkClick r:id="rId2"/>
              </a:rPr>
              <a:t>http://www.sussex.ac.uk/skillshub/</a:t>
            </a:r>
            <a:endParaRPr lang="en-GB" dirty="0"/>
          </a:p>
          <a:p>
            <a:pPr algn="ctr"/>
            <a:r>
              <a:rPr lang="en-GB" dirty="0"/>
              <a:t>Referencing:</a:t>
            </a:r>
          </a:p>
          <a:p>
            <a:pPr algn="ctr"/>
            <a:r>
              <a:rPr lang="en-GB" dirty="0">
                <a:hlinkClick r:id="rId3"/>
              </a:rPr>
              <a:t>https://library.aru.ac.uk/referencing/harvard.htm</a:t>
            </a:r>
            <a:endParaRPr lang="en-GB" dirty="0"/>
          </a:p>
          <a:p>
            <a:pPr algn="ctr"/>
            <a:r>
              <a:rPr lang="en-GB" dirty="0"/>
              <a:t>Advanced essay writing:</a:t>
            </a:r>
          </a:p>
          <a:p>
            <a:pPr algn="ctr"/>
            <a:r>
              <a:rPr lang="en-GB" dirty="0">
                <a:hlinkClick r:id="rId4"/>
              </a:rPr>
              <a:t>http://www.jimpryor.net/teaching/guidelines/writing.html</a:t>
            </a:r>
            <a:endParaRPr lang="en-GB" dirty="0"/>
          </a:p>
          <a:p>
            <a:pPr algn="ctr"/>
            <a:r>
              <a:rPr lang="en-GB" dirty="0">
                <a:hlinkClick r:id="rId5"/>
              </a:rPr>
              <a:t>https://hwpi.harvard.edu/files/hwp/files/philosophical_writing.pdf</a:t>
            </a:r>
            <a:endParaRPr lang="en-GB" dirty="0"/>
          </a:p>
          <a:p>
            <a:pPr algn="ctr"/>
            <a:r>
              <a:rPr lang="en-GB" dirty="0">
                <a:hlinkClick r:id="rId6"/>
              </a:rPr>
              <a:t>https://docs.google.com/viewer?url=http://jordanbpeterson.com/wp-content/uploads/2018/02/Essay_Writing_Guide.docx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983723-EF48-4463-902B-77003E93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Essay resources:</a:t>
            </a:r>
          </a:p>
        </p:txBody>
      </p:sp>
    </p:spTree>
    <p:extLst>
      <p:ext uri="{BB962C8B-B14F-4D97-AF65-F5344CB8AC3E}">
        <p14:creationId xmlns:p14="http://schemas.microsoft.com/office/powerpoint/2010/main" val="51672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E51A54-AFAB-45D2-BA71-AC81EBA8BD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2735" y="1895218"/>
            <a:ext cx="8142514" cy="3926506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An overview of specific requirements and rules to follow.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Understanding of the formal essay structure.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Pointers on how to generate the content of an essay.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9101BC-3926-457B-BDF0-E3967265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 outcomes:</a:t>
            </a:r>
          </a:p>
        </p:txBody>
      </p:sp>
    </p:spTree>
    <p:extLst>
      <p:ext uri="{BB962C8B-B14F-4D97-AF65-F5344CB8AC3E}">
        <p14:creationId xmlns:p14="http://schemas.microsoft.com/office/powerpoint/2010/main" val="1347234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7B9F27-ACAE-49BD-93F5-6AC7073A38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741" y="1919931"/>
            <a:ext cx="8142514" cy="392650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A general introduction to writing essays.</a:t>
            </a:r>
          </a:p>
          <a:p>
            <a:pPr marL="514350" indent="-514350">
              <a:buFont typeface="+mj-lt"/>
              <a:buAutoNum type="arabicPeriod"/>
            </a:pPr>
            <a:endParaRPr lang="en-GB" sz="3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Q/A with materials to help start an essay.</a:t>
            </a:r>
          </a:p>
          <a:p>
            <a:endParaRPr lang="en-GB" sz="3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639AAC-BE02-44EB-91B1-84C88023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 structure:</a:t>
            </a:r>
          </a:p>
        </p:txBody>
      </p:sp>
    </p:spTree>
    <p:extLst>
      <p:ext uri="{BB962C8B-B14F-4D97-AF65-F5344CB8AC3E}">
        <p14:creationId xmlns:p14="http://schemas.microsoft.com/office/powerpoint/2010/main" val="207688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A396B2-BA00-4DB4-9A51-ECFAEE4D04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“A whole is that which has beginning, middle and end” Aristotle.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95416B-2CFA-48AC-BC65-849C1EF5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an essay?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AA2237A7-18F3-467D-96A5-C738E85493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216" b="5216"/>
          <a:stretch>
            <a:fillRect/>
          </a:stretch>
        </p:blipFill>
        <p:spPr>
          <a:xfrm>
            <a:off x="88900" y="1436688"/>
            <a:ext cx="44418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F3A2FA2-B965-465D-B45E-8AD45A1E81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480208"/>
              </p:ext>
            </p:extLst>
          </p:nvPr>
        </p:nvGraphicFramePr>
        <p:xfrm>
          <a:off x="500743" y="1470454"/>
          <a:ext cx="8142514" cy="4227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0105E9A-F5F0-45A4-9F2F-12DA1DEF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Essay structure</a:t>
            </a:r>
          </a:p>
        </p:txBody>
      </p:sp>
    </p:spTree>
    <p:extLst>
      <p:ext uri="{BB962C8B-B14F-4D97-AF65-F5344CB8AC3E}">
        <p14:creationId xmlns:p14="http://schemas.microsoft.com/office/powerpoint/2010/main" val="220984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C79586-3394-4BE7-B245-0AE242963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Paragraph structure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C131CEB-5514-4BBD-82BB-E4F7824B2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2953069"/>
              </p:ext>
            </p:extLst>
          </p:nvPr>
        </p:nvGraphicFramePr>
        <p:xfrm>
          <a:off x="90616" y="1397000"/>
          <a:ext cx="9053384" cy="4311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97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24B877-FDA0-4B26-A333-BD9DE69146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One topic per sentence.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Keep the main question clear.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Use </a:t>
            </a:r>
            <a:r>
              <a:rPr lang="en-GB" sz="3000" b="1" dirty="0">
                <a:latin typeface="Verdana" panose="020B0604030504040204" pitchFamily="34" charset="0"/>
                <a:ea typeface="Verdana" panose="020B0604030504040204" pitchFamily="34" charset="0"/>
              </a:rPr>
              <a:t>connecting sentences </a:t>
            </a: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GB" sz="3000" b="1" dirty="0">
                <a:latin typeface="Verdana" panose="020B0604030504040204" pitchFamily="34" charset="0"/>
                <a:ea typeface="Verdana" panose="020B0604030504040204" pitchFamily="34" charset="0"/>
              </a:rPr>
              <a:t>linking words </a:t>
            </a: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to keep the flow.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No overly long sentences.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Read what you write out loud.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72243D-88CC-491B-93A7-72D129DA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Sentence structure</a:t>
            </a:r>
          </a:p>
        </p:txBody>
      </p:sp>
    </p:spTree>
    <p:extLst>
      <p:ext uri="{BB962C8B-B14F-4D97-AF65-F5344CB8AC3E}">
        <p14:creationId xmlns:p14="http://schemas.microsoft.com/office/powerpoint/2010/main" val="283853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75D23B-94EA-45AD-BA70-AB955F74EE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It is apparent that “Harvard is the referencing system of choice in the University of Sussex” (Lee, 2020).</a:t>
            </a:r>
          </a:p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As Kalnins (2020) explained, paraphrasing clearly demonstrates to the graders an understanding of the topic in question.</a:t>
            </a: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Reference list:</a:t>
            </a:r>
          </a:p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Kalnins, N. and Lee, A., 2020.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Essays: the basics.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[online] PAL. Available through: University of Sussex Canvas website &lt;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https://canvas.sussex.ac.uk/courses/14865/modules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&gt; [Accessed 16 October 2020]. 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F49570-704D-4666-9153-2CEAB5FE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Citation/paraphrasing</a:t>
            </a:r>
          </a:p>
        </p:txBody>
      </p:sp>
    </p:spTree>
    <p:extLst>
      <p:ext uri="{BB962C8B-B14F-4D97-AF65-F5344CB8AC3E}">
        <p14:creationId xmlns:p14="http://schemas.microsoft.com/office/powerpoint/2010/main" val="1633982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52B689-FBFE-49F5-80E4-31D920EA8E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Font - any clear and readable.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Font size - 12.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Line spacing - 2.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latin typeface="Verdana" panose="020B0604030504040204" pitchFamily="34" charset="0"/>
                <a:ea typeface="Verdana" panose="020B0604030504040204" pitchFamily="34" charset="0"/>
              </a:rPr>
              <a:t>Follow the word count +/-10%.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3C38CA-5B02-4786-BBF7-C573FE53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Rules for text:</a:t>
            </a:r>
          </a:p>
        </p:txBody>
      </p:sp>
    </p:spTree>
    <p:extLst>
      <p:ext uri="{BB962C8B-B14F-4D97-AF65-F5344CB8AC3E}">
        <p14:creationId xmlns:p14="http://schemas.microsoft.com/office/powerpoint/2010/main" val="1841985435"/>
      </p:ext>
    </p:extLst>
  </p:cSld>
  <p:clrMapOvr>
    <a:masterClrMapping/>
  </p:clrMapOvr>
</p:sld>
</file>

<file path=ppt/theme/theme1.xml><?xml version="1.0" encoding="utf-8"?>
<a:theme xmlns:a="http://schemas.openxmlformats.org/drawingml/2006/main" name="UoS Blank Cover Slides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8003EDE2-31AE-4B85-BBFF-9D099B6B1E5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oS Image Cover Slides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1E6E0983-90E4-485F-88AC-91532DD3FE8B}"/>
    </a:ext>
  </a:extLst>
</a:theme>
</file>

<file path=ppt/theme/theme3.xml><?xml version="1.0" encoding="utf-8"?>
<a:theme xmlns:a="http://schemas.openxmlformats.org/drawingml/2006/main" name="Flint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4.xml><?xml version="1.0" encoding="utf-8"?>
<a:theme xmlns:a="http://schemas.openxmlformats.org/drawingml/2006/main" name="Coral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5.xml><?xml version="1.0" encoding="utf-8"?>
<a:theme xmlns:a="http://schemas.openxmlformats.org/drawingml/2006/main" name="Cobalt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6.xml><?xml version="1.0" encoding="utf-8"?>
<a:theme xmlns:a="http://schemas.openxmlformats.org/drawingml/2006/main" name="Aquamarine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7.xml><?xml version="1.0" encoding="utf-8"?>
<a:theme xmlns:a="http://schemas.openxmlformats.org/drawingml/2006/main" name="Navy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8.xml><?xml version="1.0" encoding="utf-8"?>
<a:theme xmlns:a="http://schemas.openxmlformats.org/drawingml/2006/main" name="Grape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UoS Title 1</Template>
  <TotalTime>5911</TotalTime>
  <Words>560</Words>
  <Application>Microsoft Office PowerPoint</Application>
  <PresentationFormat>On-screen Show (4:3)</PresentationFormat>
  <Paragraphs>74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Georgia</vt:lpstr>
      <vt:lpstr>Verdana</vt:lpstr>
      <vt:lpstr>UoS Blank Cover Slides</vt:lpstr>
      <vt:lpstr>UoS Image Cover Slides</vt:lpstr>
      <vt:lpstr>Flint - UoS Content</vt:lpstr>
      <vt:lpstr>Coral - UoS Content</vt:lpstr>
      <vt:lpstr>Cobalt - UoS Content</vt:lpstr>
      <vt:lpstr>Aquamarine - UoS Content</vt:lpstr>
      <vt:lpstr>Navy - UoS Content</vt:lpstr>
      <vt:lpstr>Grape - UoS Content</vt:lpstr>
      <vt:lpstr>Essays: the basics</vt:lpstr>
      <vt:lpstr>Workshop outcomes:</vt:lpstr>
      <vt:lpstr>Workshop structure:</vt:lpstr>
      <vt:lpstr>What is an essay?</vt:lpstr>
      <vt:lpstr>Essay structure</vt:lpstr>
      <vt:lpstr>Paragraph structure</vt:lpstr>
      <vt:lpstr>Sentence structure</vt:lpstr>
      <vt:lpstr>Citation/paraphrasing</vt:lpstr>
      <vt:lpstr>Rules for text:</vt:lpstr>
      <vt:lpstr>What you need to start:</vt:lpstr>
      <vt:lpstr>Example: Mind maps</vt:lpstr>
      <vt:lpstr>Example progression:</vt:lpstr>
      <vt:lpstr>Essay resources: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Rogers</dc:creator>
  <cp:lastModifiedBy>Nauris Kalnins</cp:lastModifiedBy>
  <cp:revision>120</cp:revision>
  <dcterms:created xsi:type="dcterms:W3CDTF">2020-02-03T12:08:13Z</dcterms:created>
  <dcterms:modified xsi:type="dcterms:W3CDTF">2020-10-14T22:27:21Z</dcterms:modified>
</cp:coreProperties>
</file>